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38" r:id="rId2"/>
    <p:sldMasterId id="2147483726" r:id="rId3"/>
    <p:sldMasterId id="2147483702" r:id="rId4"/>
  </p:sldMasterIdLst>
  <p:notesMasterIdLst>
    <p:notesMasterId r:id="rId20"/>
  </p:notesMasterIdLst>
  <p:sldIdLst>
    <p:sldId id="256" r:id="rId5"/>
    <p:sldId id="340" r:id="rId6"/>
    <p:sldId id="355" r:id="rId7"/>
    <p:sldId id="361" r:id="rId8"/>
    <p:sldId id="359" r:id="rId9"/>
    <p:sldId id="358" r:id="rId10"/>
    <p:sldId id="360" r:id="rId11"/>
    <p:sldId id="362" r:id="rId12"/>
    <p:sldId id="368" r:id="rId13"/>
    <p:sldId id="369" r:id="rId14"/>
    <p:sldId id="364" r:id="rId15"/>
    <p:sldId id="363" r:id="rId16"/>
    <p:sldId id="365" r:id="rId17"/>
    <p:sldId id="366" r:id="rId18"/>
    <p:sldId id="307" r:id="rId19"/>
  </p:sldIdLst>
  <p:sldSz cx="9144000" cy="6858000" type="screen4x3"/>
  <p:notesSz cx="6797675" cy="987425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FF6600"/>
    <a:srgbClr val="FF9900"/>
    <a:srgbClr val="006600"/>
    <a:srgbClr val="D0D030"/>
    <a:srgbClr val="339933"/>
    <a:srgbClr val="E8E818"/>
    <a:srgbClr val="6DD406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3" autoAdjust="0"/>
    <p:restoredTop sz="99515" autoAdjust="0"/>
  </p:normalViewPr>
  <p:slideViewPr>
    <p:cSldViewPr>
      <p:cViewPr>
        <p:scale>
          <a:sx n="77" d="100"/>
          <a:sy n="77" d="100"/>
        </p:scale>
        <p:origin x="-19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globalna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Arkusz1!$A$2:$A$6</c:f>
              <c:strCache>
                <c:ptCount val="5"/>
                <c:pt idx="0">
                  <c:v>Zboża</c:v>
                </c:pt>
                <c:pt idx="1">
                  <c:v>Drób</c:v>
                </c:pt>
                <c:pt idx="2">
                  <c:v>Trzoda</c:v>
                </c:pt>
                <c:pt idx="3">
                  <c:v>Owoce, warzywa</c:v>
                </c:pt>
                <c:pt idx="4">
                  <c:v>Mleko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18.600000000000001</c:v>
                </c:pt>
                <c:pt idx="1">
                  <c:v>10.4</c:v>
                </c:pt>
                <c:pt idx="2">
                  <c:v>10.6</c:v>
                </c:pt>
                <c:pt idx="3">
                  <c:v>13.2</c:v>
                </c:pt>
                <c:pt idx="4">
                  <c:v>16.399999999999999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towarowa</c:v>
                </c:pt>
              </c:strCache>
            </c:strRef>
          </c:tx>
          <c:spPr>
            <a:solidFill>
              <a:srgbClr val="669900"/>
            </a:solidFill>
            <a:ln>
              <a:noFill/>
            </a:ln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Arkusz1!$A$2:$A$6</c:f>
              <c:strCache>
                <c:ptCount val="5"/>
                <c:pt idx="0">
                  <c:v>Zboża</c:v>
                </c:pt>
                <c:pt idx="1">
                  <c:v>Drób</c:v>
                </c:pt>
                <c:pt idx="2">
                  <c:v>Trzoda</c:v>
                </c:pt>
                <c:pt idx="3">
                  <c:v>Owoce, warzywa</c:v>
                </c:pt>
                <c:pt idx="4">
                  <c:v>Mleko</c:v>
                </c:pt>
              </c:strCache>
            </c:strRef>
          </c:cat>
          <c:val>
            <c:numRef>
              <c:f>Arkusz1!$C$2:$C$6</c:f>
              <c:numCache>
                <c:formatCode>General</c:formatCode>
                <c:ptCount val="5"/>
                <c:pt idx="0">
                  <c:v>13</c:v>
                </c:pt>
                <c:pt idx="1">
                  <c:v>13.7</c:v>
                </c:pt>
                <c:pt idx="2">
                  <c:v>14.1</c:v>
                </c:pt>
                <c:pt idx="3">
                  <c:v>14.5</c:v>
                </c:pt>
                <c:pt idx="4">
                  <c:v>18.8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035264"/>
        <c:axId val="105037184"/>
      </c:barChart>
      <c:catAx>
        <c:axId val="105035264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5037184"/>
        <c:crosses val="autoZero"/>
        <c:auto val="1"/>
        <c:lblAlgn val="ctr"/>
        <c:lblOffset val="100"/>
        <c:noMultiLvlLbl val="0"/>
      </c:catAx>
      <c:valAx>
        <c:axId val="1050371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 smtClean="0"/>
                  <a:t>%</a:t>
                </a:r>
                <a:endParaRPr lang="pl-PL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50352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7240875550933507E-2"/>
          <c:y val="0.91018424167567291"/>
          <c:w val="0.92866265537562509"/>
          <c:h val="7.020791518707220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033056009508243"/>
          <c:y val="5.4967320261437906E-2"/>
          <c:w val="0.61753082751448518"/>
          <c:h val="0.73059943248760917"/>
        </c:manualLayout>
      </c:layout>
      <c:lineChart>
        <c:grouping val="standar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produkcja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8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Arkusz1!$B$1:$M$1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Arkusz1!$B$2:$M$2</c:f>
              <c:numCache>
                <c:formatCode>General</c:formatCode>
                <c:ptCount val="12"/>
                <c:pt idx="0">
                  <c:v>11.836</c:v>
                </c:pt>
                <c:pt idx="1">
                  <c:v>11.946</c:v>
                </c:pt>
                <c:pt idx="2">
                  <c:v>12.003</c:v>
                </c:pt>
                <c:pt idx="3">
                  <c:v>12.117000000000001</c:v>
                </c:pt>
                <c:pt idx="4">
                  <c:v>12.445</c:v>
                </c:pt>
                <c:pt idx="5">
                  <c:v>12.467000000000001</c:v>
                </c:pt>
                <c:pt idx="6">
                  <c:v>12.298</c:v>
                </c:pt>
                <c:pt idx="7">
                  <c:v>12.433999999999999</c:v>
                </c:pt>
                <c:pt idx="8">
                  <c:v>12.685</c:v>
                </c:pt>
                <c:pt idx="9">
                  <c:v>12.736000000000001</c:v>
                </c:pt>
                <c:pt idx="10">
                  <c:v>13</c:v>
                </c:pt>
                <c:pt idx="11">
                  <c:v>13.103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811968"/>
        <c:axId val="89826432"/>
      </c:lineChart>
      <c:lineChart>
        <c:grouping val="standard"/>
        <c:varyColors val="0"/>
        <c:ser>
          <c:idx val="1"/>
          <c:order val="1"/>
          <c:tx>
            <c:strRef>
              <c:f>Arkusz1!$A$3</c:f>
              <c:strCache>
                <c:ptCount val="1"/>
                <c:pt idx="0">
                  <c:v>pogłowie</c:v>
                </c:pt>
              </c:strCache>
            </c:strRef>
          </c:tx>
          <c:spPr>
            <a:ln w="12700">
              <a:solidFill>
                <a:srgbClr val="6699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8"/>
            <c:spPr>
              <a:solidFill>
                <a:srgbClr val="669900"/>
              </a:solidFill>
              <a:ln>
                <a:solidFill>
                  <a:srgbClr val="669900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Arkusz1!$B$1:$M$1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Arkusz1!$B$3:$M$3</c:f>
              <c:numCache>
                <c:formatCode>General</c:formatCode>
                <c:ptCount val="12"/>
                <c:pt idx="0">
                  <c:v>2.77</c:v>
                </c:pt>
                <c:pt idx="1">
                  <c:v>2.7509999999999999</c:v>
                </c:pt>
                <c:pt idx="2">
                  <c:v>2.7749999999999999</c:v>
                </c:pt>
                <c:pt idx="3">
                  <c:v>2.7269999999999999</c:v>
                </c:pt>
                <c:pt idx="4">
                  <c:v>2.7330000000000001</c:v>
                </c:pt>
                <c:pt idx="5">
                  <c:v>2.6059999999999999</c:v>
                </c:pt>
                <c:pt idx="6">
                  <c:v>2.5379999999999998</c:v>
                </c:pt>
                <c:pt idx="7">
                  <c:v>2.4729999999999999</c:v>
                </c:pt>
                <c:pt idx="8">
                  <c:v>2.4689999999999999</c:v>
                </c:pt>
                <c:pt idx="9">
                  <c:v>2.4420000000000002</c:v>
                </c:pt>
                <c:pt idx="10">
                  <c:v>2.403</c:v>
                </c:pt>
                <c:pt idx="11">
                  <c:v>2.335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mleczność</c:v>
                </c:pt>
              </c:strCache>
            </c:strRef>
          </c:tx>
          <c:spPr>
            <a:ln w="12700">
              <a:solidFill>
                <a:srgbClr val="FF66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8"/>
            <c:spPr>
              <a:solidFill>
                <a:srgbClr val="FF6600"/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Arkusz1!$B$1:$M$1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Arkusz1!$B$4:$M$4</c:f>
              <c:numCache>
                <c:formatCode>General</c:formatCode>
                <c:ptCount val="12"/>
                <c:pt idx="0">
                  <c:v>4.0830000000000002</c:v>
                </c:pt>
                <c:pt idx="1">
                  <c:v>4.1470000000000002</c:v>
                </c:pt>
                <c:pt idx="2">
                  <c:v>4.2</c:v>
                </c:pt>
                <c:pt idx="3">
                  <c:v>4.2919999999999998</c:v>
                </c:pt>
                <c:pt idx="4">
                  <c:v>4.351</c:v>
                </c:pt>
                <c:pt idx="5">
                  <c:v>4.4550000000000001</c:v>
                </c:pt>
                <c:pt idx="6">
                  <c:v>4.4870000000000001</c:v>
                </c:pt>
                <c:pt idx="7">
                  <c:v>4.6180000000000003</c:v>
                </c:pt>
                <c:pt idx="8">
                  <c:v>4.8460000000000001</c:v>
                </c:pt>
                <c:pt idx="9">
                  <c:v>4.9779999999999998</c:v>
                </c:pt>
                <c:pt idx="10">
                  <c:v>5.1639999999999997</c:v>
                </c:pt>
                <c:pt idx="11">
                  <c:v>5.27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838720"/>
        <c:axId val="89828352"/>
      </c:lineChart>
      <c:catAx>
        <c:axId val="898119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9826432"/>
        <c:crosses val="autoZero"/>
        <c:auto val="1"/>
        <c:lblAlgn val="ctr"/>
        <c:lblOffset val="100"/>
        <c:tickLblSkip val="5"/>
        <c:noMultiLvlLbl val="0"/>
      </c:catAx>
      <c:valAx>
        <c:axId val="89826432"/>
        <c:scaling>
          <c:orientation val="minMax"/>
          <c:max val="1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/>
                  <a:t>Produkcja mleka [mln </a:t>
                </a:r>
                <a:r>
                  <a:rPr lang="pl-PL" dirty="0" smtClean="0"/>
                  <a:t>ton] </a:t>
                </a:r>
                <a:endParaRPr lang="pl-PL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9811968"/>
        <c:crosses val="autoZero"/>
        <c:crossBetween val="between"/>
        <c:majorUnit val="5"/>
        <c:minorUnit val="1"/>
      </c:valAx>
      <c:valAx>
        <c:axId val="89828352"/>
        <c:scaling>
          <c:orientation val="minMax"/>
          <c:max val="6"/>
          <c:min val="2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/>
                  <a:t>Pogłowie [mln szt</a:t>
                </a:r>
                <a:r>
                  <a:rPr lang="pl-PL" dirty="0" smtClean="0"/>
                  <a:t>.]</a:t>
                </a:r>
                <a:br>
                  <a:rPr lang="pl-PL" dirty="0" smtClean="0"/>
                </a:br>
                <a:r>
                  <a:rPr lang="pl-PL" dirty="0" smtClean="0"/>
                  <a:t> </a:t>
                </a:r>
                <a:r>
                  <a:rPr lang="pl-PL" dirty="0"/>
                  <a:t>Mleczność [tys. kg]</a:t>
                </a:r>
              </a:p>
            </c:rich>
          </c:tx>
          <c:layout>
            <c:manualLayout>
              <c:xMode val="edge"/>
              <c:yMode val="edge"/>
              <c:x val="0.88760249547759562"/>
              <c:y val="0.212190675054602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9838720"/>
        <c:crosses val="max"/>
        <c:crossBetween val="between"/>
        <c:majorUnit val="2"/>
      </c:valAx>
      <c:catAx>
        <c:axId val="89838720"/>
        <c:scaling>
          <c:orientation val="minMax"/>
        </c:scaling>
        <c:delete val="1"/>
        <c:axPos val="b"/>
        <c:majorTickMark val="out"/>
        <c:minorTickMark val="none"/>
        <c:tickLblPos val="nextTo"/>
        <c:crossAx val="8982835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301886792452841E-3"/>
          <c:y val="0.91018424167567291"/>
          <c:w val="0.96289308176100619"/>
          <c:h val="6.059372964153256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obory pod kontrolą</c:v>
                </c:pt>
              </c:strCache>
            </c:strRef>
          </c:tx>
          <c:spPr>
            <a:ln w="22225">
              <a:solidFill>
                <a:srgbClr val="669900"/>
              </a:solidFill>
            </a:ln>
            <a:effectLst>
              <a:outerShdw blurRad="50800" dist="50800" dir="5400000" algn="ctr" rotWithShape="0">
                <a:schemeClr val="bg1">
                  <a:lumMod val="50000"/>
                </a:schemeClr>
              </a:outerShdw>
            </a:effectLst>
          </c:spPr>
          <c:marker>
            <c:symbol val="none"/>
          </c:marker>
          <c:cat>
            <c:numRef>
              <c:f>Arkusz1!$A$2:$A$17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Arkusz1!$B$2:$B$17</c:f>
              <c:numCache>
                <c:formatCode>General</c:formatCode>
                <c:ptCount val="16"/>
                <c:pt idx="0">
                  <c:v>5.3789999999999996</c:v>
                </c:pt>
                <c:pt idx="1">
                  <c:v>5.5970000000000004</c:v>
                </c:pt>
                <c:pt idx="2">
                  <c:v>5.7119999999999997</c:v>
                </c:pt>
                <c:pt idx="3">
                  <c:v>5.851</c:v>
                </c:pt>
                <c:pt idx="4">
                  <c:v>6.1520000000000001</c:v>
                </c:pt>
                <c:pt idx="5">
                  <c:v>6.508</c:v>
                </c:pt>
                <c:pt idx="6">
                  <c:v>6.6682199999999998</c:v>
                </c:pt>
                <c:pt idx="7">
                  <c:v>6.6929400000000001</c:v>
                </c:pt>
                <c:pt idx="8">
                  <c:v>6.6230000000000002</c:v>
                </c:pt>
                <c:pt idx="9">
                  <c:v>6.7380000000000004</c:v>
                </c:pt>
                <c:pt idx="10">
                  <c:v>6.7809999999999997</c:v>
                </c:pt>
                <c:pt idx="11">
                  <c:v>6.9320000000000004</c:v>
                </c:pt>
                <c:pt idx="12">
                  <c:v>7.1849999999999996</c:v>
                </c:pt>
                <c:pt idx="13">
                  <c:v>7.2290000000000001</c:v>
                </c:pt>
                <c:pt idx="14">
                  <c:v>7.3659999999999997</c:v>
                </c:pt>
                <c:pt idx="15">
                  <c:v>7.3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średnia w kraju</c:v>
                </c:pt>
              </c:strCache>
            </c:strRef>
          </c:tx>
          <c:spPr>
            <a:ln w="22225">
              <a:solidFill>
                <a:srgbClr val="FF6600"/>
              </a:solidFill>
            </a:ln>
            <a:effectLst>
              <a:outerShdw blurRad="50800" dist="50800" dir="5400000" algn="ctr" rotWithShape="0">
                <a:schemeClr val="bg1">
                  <a:lumMod val="50000"/>
                </a:schemeClr>
              </a:outerShdw>
            </a:effectLst>
          </c:spPr>
          <c:marker>
            <c:symbol val="none"/>
          </c:marker>
          <c:cat>
            <c:numRef>
              <c:f>Arkusz1!$A$2:$A$17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Arkusz1!$C$2:$C$17</c:f>
              <c:numCache>
                <c:formatCode>General</c:formatCode>
                <c:ptCount val="16"/>
                <c:pt idx="0">
                  <c:v>3.778</c:v>
                </c:pt>
                <c:pt idx="1">
                  <c:v>3.9430000000000001</c:v>
                </c:pt>
                <c:pt idx="2">
                  <c:v>4.0190000000000001</c:v>
                </c:pt>
                <c:pt idx="3">
                  <c:v>4.0880000000000001</c:v>
                </c:pt>
                <c:pt idx="4">
                  <c:v>4.2050000000000001</c:v>
                </c:pt>
                <c:pt idx="5">
                  <c:v>4.2709999999999999</c:v>
                </c:pt>
                <c:pt idx="6">
                  <c:v>4.3259999999999996</c:v>
                </c:pt>
                <c:pt idx="7">
                  <c:v>4.4000000000000004</c:v>
                </c:pt>
                <c:pt idx="8">
                  <c:v>4.351</c:v>
                </c:pt>
                <c:pt idx="9">
                  <c:v>4.4550000000000001</c:v>
                </c:pt>
                <c:pt idx="10">
                  <c:v>4.4880000000000004</c:v>
                </c:pt>
                <c:pt idx="11">
                  <c:v>4.6180000000000003</c:v>
                </c:pt>
                <c:pt idx="12">
                  <c:v>4.8449999999999998</c:v>
                </c:pt>
                <c:pt idx="13">
                  <c:v>4.9779999999999998</c:v>
                </c:pt>
                <c:pt idx="14">
                  <c:v>5.1639999999999997</c:v>
                </c:pt>
                <c:pt idx="15">
                  <c:v>5.27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299392"/>
        <c:axId val="86300928"/>
      </c:lineChart>
      <c:catAx>
        <c:axId val="86299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6300928"/>
        <c:crosses val="autoZero"/>
        <c:auto val="1"/>
        <c:lblAlgn val="ctr"/>
        <c:lblOffset val="100"/>
        <c:tickLblSkip val="3"/>
        <c:noMultiLvlLbl val="0"/>
      </c:catAx>
      <c:valAx>
        <c:axId val="86300928"/>
        <c:scaling>
          <c:orientation val="minMax"/>
          <c:min val="3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 smtClean="0"/>
                  <a:t>tys. l/szt.</a:t>
                </a:r>
                <a:endParaRPr lang="pl-PL" dirty="0"/>
              </a:p>
            </c:rich>
          </c:tx>
          <c:layout>
            <c:manualLayout>
              <c:xMode val="edge"/>
              <c:yMode val="edge"/>
              <c:x val="2.20125786163522E-2"/>
              <c:y val="0.3163748649065925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6299392"/>
        <c:crosses val="autoZero"/>
        <c:crossBetween val="between"/>
        <c:majorUnit val="1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884478551188426"/>
          <c:y val="5.4967367047450449E-2"/>
          <c:w val="0.61753082751448518"/>
          <c:h val="0.73059943248760917"/>
        </c:manualLayout>
      </c:layout>
      <c:lineChart>
        <c:grouping val="standar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dostawcy</c:v>
                </c:pt>
              </c:strCache>
            </c:strRef>
          </c:tx>
          <c:spPr>
            <a:ln w="12700">
              <a:solidFill>
                <a:srgbClr val="FF66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9"/>
            <c:spPr>
              <a:solidFill>
                <a:srgbClr val="FF6600"/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Arkusz1!$B$1:$L$1</c:f>
              <c:strCache>
                <c:ptCount val="11"/>
                <c:pt idx="0">
                  <c:v>2004/05</c:v>
                </c:pt>
                <c:pt idx="1">
                  <c:v>2005/06</c:v>
                </c:pt>
                <c:pt idx="2">
                  <c:v>2006/07</c:v>
                </c:pt>
                <c:pt idx="3">
                  <c:v>2007/08</c:v>
                </c:pt>
                <c:pt idx="4">
                  <c:v>2008/09</c:v>
                </c:pt>
                <c:pt idx="5">
                  <c:v>2009/10</c:v>
                </c:pt>
                <c:pt idx="6">
                  <c:v>2010/11</c:v>
                </c:pt>
                <c:pt idx="7">
                  <c:v>2011/122</c:v>
                </c:pt>
                <c:pt idx="8">
                  <c:v>2012/13</c:v>
                </c:pt>
                <c:pt idx="9">
                  <c:v>2013/14</c:v>
                </c:pt>
                <c:pt idx="10">
                  <c:v>2014/15</c:v>
                </c:pt>
              </c:strCache>
            </c:strRef>
          </c:cat>
          <c:val>
            <c:numRef>
              <c:f>Arkusz1!$B$2:$L$2</c:f>
              <c:numCache>
                <c:formatCode>General</c:formatCode>
                <c:ptCount val="11"/>
                <c:pt idx="0">
                  <c:v>311</c:v>
                </c:pt>
                <c:pt idx="1">
                  <c:v>285</c:v>
                </c:pt>
                <c:pt idx="2">
                  <c:v>256</c:v>
                </c:pt>
                <c:pt idx="3">
                  <c:v>207</c:v>
                </c:pt>
                <c:pt idx="4">
                  <c:v>192</c:v>
                </c:pt>
                <c:pt idx="5">
                  <c:v>178</c:v>
                </c:pt>
                <c:pt idx="6">
                  <c:v>168</c:v>
                </c:pt>
                <c:pt idx="7">
                  <c:v>156</c:v>
                </c:pt>
                <c:pt idx="8">
                  <c:v>145</c:v>
                </c:pt>
                <c:pt idx="9">
                  <c:v>138</c:v>
                </c:pt>
                <c:pt idx="10">
                  <c:v>131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508480"/>
        <c:axId val="109510656"/>
      </c:lineChart>
      <c:lineChart>
        <c:grouping val="standard"/>
        <c:varyColors val="0"/>
        <c:ser>
          <c:idx val="1"/>
          <c:order val="1"/>
          <c:tx>
            <c:strRef>
              <c:f>Arkusz1!$A$3</c:f>
              <c:strCache>
                <c:ptCount val="1"/>
                <c:pt idx="0">
                  <c:v>średnia wielkość dostawy</c:v>
                </c:pt>
              </c:strCache>
            </c:strRef>
          </c:tx>
          <c:spPr>
            <a:ln w="12700">
              <a:solidFill>
                <a:srgbClr val="6699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9"/>
            <c:spPr>
              <a:solidFill>
                <a:srgbClr val="669900"/>
              </a:solidFill>
              <a:ln>
                <a:solidFill>
                  <a:srgbClr val="669900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Arkusz1!$B$1:$L$1</c:f>
              <c:strCache>
                <c:ptCount val="11"/>
                <c:pt idx="0">
                  <c:v>2004/05</c:v>
                </c:pt>
                <c:pt idx="1">
                  <c:v>2005/06</c:v>
                </c:pt>
                <c:pt idx="2">
                  <c:v>2006/07</c:v>
                </c:pt>
                <c:pt idx="3">
                  <c:v>2007/08</c:v>
                </c:pt>
                <c:pt idx="4">
                  <c:v>2008/09</c:v>
                </c:pt>
                <c:pt idx="5">
                  <c:v>2009/10</c:v>
                </c:pt>
                <c:pt idx="6">
                  <c:v>2010/11</c:v>
                </c:pt>
                <c:pt idx="7">
                  <c:v>2011/122</c:v>
                </c:pt>
                <c:pt idx="8">
                  <c:v>2012/13</c:v>
                </c:pt>
                <c:pt idx="9">
                  <c:v>2013/14</c:v>
                </c:pt>
                <c:pt idx="10">
                  <c:v>2014/15</c:v>
                </c:pt>
              </c:strCache>
            </c:strRef>
          </c:cat>
          <c:val>
            <c:numRef>
              <c:f>Arkusz1!$B$3:$L$3</c:f>
              <c:numCache>
                <c:formatCode>General</c:formatCode>
                <c:ptCount val="11"/>
                <c:pt idx="0">
                  <c:v>27</c:v>
                </c:pt>
                <c:pt idx="1">
                  <c:v>31</c:v>
                </c:pt>
                <c:pt idx="2">
                  <c:v>36</c:v>
                </c:pt>
                <c:pt idx="3">
                  <c:v>43</c:v>
                </c:pt>
                <c:pt idx="4">
                  <c:v>49</c:v>
                </c:pt>
                <c:pt idx="5">
                  <c:v>51</c:v>
                </c:pt>
                <c:pt idx="6">
                  <c:v>55</c:v>
                </c:pt>
                <c:pt idx="7">
                  <c:v>61</c:v>
                </c:pt>
                <c:pt idx="8">
                  <c:v>68</c:v>
                </c:pt>
                <c:pt idx="9">
                  <c:v>73</c:v>
                </c:pt>
                <c:pt idx="10">
                  <c:v>80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518848"/>
        <c:axId val="109512576"/>
      </c:lineChart>
      <c:catAx>
        <c:axId val="10950848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9510656"/>
        <c:crosses val="autoZero"/>
        <c:auto val="1"/>
        <c:lblAlgn val="ctr"/>
        <c:lblOffset val="100"/>
        <c:tickLblSkip val="4"/>
        <c:noMultiLvlLbl val="0"/>
      </c:catAx>
      <c:valAx>
        <c:axId val="109510656"/>
        <c:scaling>
          <c:orientation val="minMax"/>
          <c:max val="350"/>
          <c:min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Liczba dostawców [w 1000]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9508480"/>
        <c:crosses val="autoZero"/>
        <c:crossBetween val="between"/>
        <c:majorUnit val="50"/>
        <c:minorUnit val="10"/>
      </c:valAx>
      <c:valAx>
        <c:axId val="109512576"/>
        <c:scaling>
          <c:orientation val="minMax"/>
          <c:max val="80"/>
          <c:min val="2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Średnia dostawa [w tonach]</a:t>
                </a:r>
              </a:p>
            </c:rich>
          </c:tx>
          <c:layout>
            <c:manualLayout>
              <c:xMode val="edge"/>
              <c:yMode val="edge"/>
              <c:x val="0.91289308176100625"/>
              <c:y val="0.130459832226854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9518848"/>
        <c:crosses val="max"/>
        <c:crossBetween val="between"/>
        <c:majorUnit val="20"/>
      </c:valAx>
      <c:catAx>
        <c:axId val="109518848"/>
        <c:scaling>
          <c:orientation val="minMax"/>
        </c:scaling>
        <c:delete val="1"/>
        <c:axPos val="b"/>
        <c:majorTickMark val="out"/>
        <c:minorTickMark val="none"/>
        <c:tickLblPos val="nextTo"/>
        <c:crossAx val="10951257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2.8301886792452841E-3"/>
          <c:y val="0.91018424167567291"/>
          <c:w val="0.99433962264150944"/>
          <c:h val="7.020791518707220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dirty="0" smtClean="0"/>
              <a:t>Wydajność mleczna krów</a:t>
            </a:r>
            <a:endParaRPr lang="pl-PL" dirty="0"/>
          </a:p>
        </c:rich>
      </c:tx>
      <c:layout>
        <c:manualLayout>
          <c:xMode val="edge"/>
          <c:yMode val="edge"/>
          <c:x val="0.21667459020452631"/>
          <c:y val="0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5137473381865001"/>
          <c:y val="0.10050015810209122"/>
          <c:w val="0.50353885009656807"/>
          <c:h val="0.7936797620777178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gradFill>
              <a:gsLst>
                <a:gs pos="0">
                  <a:srgbClr val="669900"/>
                </a:gs>
                <a:gs pos="50000">
                  <a:schemeClr val="bg1"/>
                </a:gs>
                <a:gs pos="100000">
                  <a:srgbClr val="669900"/>
                </a:gs>
              </a:gsLst>
              <a:lin ang="5400000" scaled="0"/>
            </a:gra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Arkusz1!$A$2:$A$17</c:f>
              <c:strCache>
                <c:ptCount val="16"/>
                <c:pt idx="0">
                  <c:v>Lubuskie</c:v>
                </c:pt>
                <c:pt idx="1">
                  <c:v>Świętokrzyskie</c:v>
                </c:pt>
                <c:pt idx="2">
                  <c:v>Podkarpackie</c:v>
                </c:pt>
                <c:pt idx="3">
                  <c:v>Małopolskie</c:v>
                </c:pt>
                <c:pt idx="4">
                  <c:v>Zachodniopomorskie</c:v>
                </c:pt>
                <c:pt idx="5">
                  <c:v>Dolnośląskie</c:v>
                </c:pt>
                <c:pt idx="6">
                  <c:v>Warmińśko-Mazurskie</c:v>
                </c:pt>
                <c:pt idx="7">
                  <c:v>Lubelskie</c:v>
                </c:pt>
                <c:pt idx="8">
                  <c:v>Pomorskie</c:v>
                </c:pt>
                <c:pt idx="9">
                  <c:v>Śląskie</c:v>
                </c:pt>
                <c:pt idx="10">
                  <c:v>Podlaskie</c:v>
                </c:pt>
                <c:pt idx="11">
                  <c:v>Łódzkie</c:v>
                </c:pt>
                <c:pt idx="12">
                  <c:v>Mazowieckie</c:v>
                </c:pt>
                <c:pt idx="13">
                  <c:v>Kujawsko-Pomorskie</c:v>
                </c:pt>
                <c:pt idx="14">
                  <c:v>Wielkopolskie</c:v>
                </c:pt>
                <c:pt idx="15">
                  <c:v>Opolskie</c:v>
                </c:pt>
              </c:strCache>
            </c:strRef>
          </c:cat>
          <c:val>
            <c:numRef>
              <c:f>Arkusz1!$B$2:$B$17</c:f>
              <c:numCache>
                <c:formatCode>General</c:formatCode>
                <c:ptCount val="16"/>
                <c:pt idx="0">
                  <c:v>3.6</c:v>
                </c:pt>
                <c:pt idx="1">
                  <c:v>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4.4000000000000004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5.0999999999999996</c:v>
                </c:pt>
                <c:pt idx="10">
                  <c:v>5.2</c:v>
                </c:pt>
                <c:pt idx="11">
                  <c:v>5.3</c:v>
                </c:pt>
                <c:pt idx="12">
                  <c:v>5.3</c:v>
                </c:pt>
                <c:pt idx="13">
                  <c:v>5.7</c:v>
                </c:pt>
                <c:pt idx="14">
                  <c:v>5.8</c:v>
                </c:pt>
                <c:pt idx="15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109229184"/>
        <c:axId val="109230720"/>
        <c:axId val="0"/>
      </c:bar3DChart>
      <c:catAx>
        <c:axId val="109229184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9230720"/>
        <c:crosses val="autoZero"/>
        <c:auto val="1"/>
        <c:lblAlgn val="ctr"/>
        <c:lblOffset val="100"/>
        <c:noMultiLvlLbl val="0"/>
      </c:catAx>
      <c:valAx>
        <c:axId val="109230720"/>
        <c:scaling>
          <c:orientation val="minMax"/>
          <c:max val="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 smtClean="0"/>
                  <a:t>tys. kg</a:t>
                </a:r>
                <a:endParaRPr lang="pl-PL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09229184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dirty="0" smtClean="0"/>
              <a:t>Struktura produkcji</a:t>
            </a:r>
            <a:endParaRPr lang="pl-PL" dirty="0"/>
          </a:p>
        </c:rich>
      </c:tx>
      <c:layout>
        <c:manualLayout>
          <c:xMode val="edge"/>
          <c:yMode val="edge"/>
          <c:x val="0.28487421383647799"/>
          <c:y val="0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5664215322141338"/>
          <c:y val="7.8968077621005078E-2"/>
          <c:w val="0.47205293913732482"/>
          <c:h val="0.7930779430304846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chemeClr val="bg1"/>
                </a:gs>
                <a:gs pos="100000">
                  <a:srgbClr val="FF6600"/>
                </a:gs>
              </a:gsLst>
              <a:lin ang="5400000" scaled="0"/>
            </a:gra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Arkusz1!$A$2:$A$17</c:f>
              <c:strCache>
                <c:ptCount val="16"/>
                <c:pt idx="0">
                  <c:v>Lubuskie</c:v>
                </c:pt>
                <c:pt idx="1">
                  <c:v>Zachodniopomorskie</c:v>
                </c:pt>
                <c:pt idx="2">
                  <c:v>Dolnośląskie</c:v>
                </c:pt>
                <c:pt idx="3">
                  <c:v>Podkarpackie</c:v>
                </c:pt>
                <c:pt idx="4">
                  <c:v>Śląskie</c:v>
                </c:pt>
                <c:pt idx="5">
                  <c:v>Świętokrzyskie</c:v>
                </c:pt>
                <c:pt idx="6">
                  <c:v>Opolskie</c:v>
                </c:pt>
                <c:pt idx="7">
                  <c:v>Małopolskie</c:v>
                </c:pt>
                <c:pt idx="8">
                  <c:v>Pomorskie</c:v>
                </c:pt>
                <c:pt idx="9">
                  <c:v>Lubelskie</c:v>
                </c:pt>
                <c:pt idx="10">
                  <c:v>Kujawsko-Pomorskie</c:v>
                </c:pt>
                <c:pt idx="11">
                  <c:v>Warmińśko-Mazurskie</c:v>
                </c:pt>
                <c:pt idx="12">
                  <c:v>Łódzkie</c:v>
                </c:pt>
                <c:pt idx="13">
                  <c:v>Wielkopolskie</c:v>
                </c:pt>
                <c:pt idx="14">
                  <c:v>Podlaskie</c:v>
                </c:pt>
                <c:pt idx="15">
                  <c:v>Mazowieckie</c:v>
                </c:pt>
              </c:strCache>
            </c:strRef>
          </c:cat>
          <c:val>
            <c:numRef>
              <c:f>Arkusz1!$B$2:$B$17</c:f>
              <c:numCache>
                <c:formatCode>General</c:formatCode>
                <c:ptCount val="16"/>
                <c:pt idx="0">
                  <c:v>0.8</c:v>
                </c:pt>
                <c:pt idx="1">
                  <c:v>1.4</c:v>
                </c:pt>
                <c:pt idx="2">
                  <c:v>1.6</c:v>
                </c:pt>
                <c:pt idx="3">
                  <c:v>1.8</c:v>
                </c:pt>
                <c:pt idx="4">
                  <c:v>1.9</c:v>
                </c:pt>
                <c:pt idx="5">
                  <c:v>2</c:v>
                </c:pt>
                <c:pt idx="6">
                  <c:v>2.2000000000000002</c:v>
                </c:pt>
                <c:pt idx="7">
                  <c:v>2.8</c:v>
                </c:pt>
                <c:pt idx="8">
                  <c:v>2.8</c:v>
                </c:pt>
                <c:pt idx="9">
                  <c:v>5.9</c:v>
                </c:pt>
                <c:pt idx="10">
                  <c:v>7.2</c:v>
                </c:pt>
                <c:pt idx="11">
                  <c:v>7.8</c:v>
                </c:pt>
                <c:pt idx="12">
                  <c:v>8.3000000000000007</c:v>
                </c:pt>
                <c:pt idx="13">
                  <c:v>13</c:v>
                </c:pt>
                <c:pt idx="14">
                  <c:v>18.8</c:v>
                </c:pt>
                <c:pt idx="15">
                  <c:v>21.7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134916352"/>
        <c:axId val="135012352"/>
        <c:axId val="0"/>
      </c:bar3DChart>
      <c:catAx>
        <c:axId val="134916352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5012352"/>
        <c:crosses val="autoZero"/>
        <c:auto val="1"/>
        <c:lblAlgn val="ctr"/>
        <c:lblOffset val="100"/>
        <c:noMultiLvlLbl val="0"/>
      </c:catAx>
      <c:valAx>
        <c:axId val="135012352"/>
        <c:scaling>
          <c:orientation val="minMax"/>
          <c:max val="2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 smtClean="0"/>
                  <a:t>%</a:t>
                </a:r>
                <a:endParaRPr lang="pl-PL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4916352"/>
        <c:crosses val="autoZero"/>
        <c:crossBetween val="between"/>
        <c:majorUnit val="8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ceny skupu</c:v>
                </c:pt>
              </c:strCache>
            </c:strRef>
          </c:tx>
          <c:spPr>
            <a:ln w="15875">
              <a:solidFill>
                <a:srgbClr val="FF6600"/>
              </a:solidFill>
            </a:ln>
            <a:effectLst>
              <a:outerShdw blurRad="50800" dist="50800" dir="5400000" algn="ctr" rotWithShape="0">
                <a:schemeClr val="bg1">
                  <a:lumMod val="50000"/>
                </a:schemeClr>
              </a:outerShdw>
            </a:effectLst>
          </c:spPr>
          <c:marker>
            <c:symbol val="circle"/>
            <c:size val="9"/>
            <c:spPr>
              <a:solidFill>
                <a:srgbClr val="FF6600"/>
              </a:solidFill>
              <a:ln>
                <a:noFill/>
              </a:ln>
              <a:effectLst>
                <a:outerShdw blurRad="50800" dist="50800" dir="5400000" algn="ctr" rotWithShape="0">
                  <a:schemeClr val="bg1">
                    <a:lumMod val="50000"/>
                  </a:schemeClr>
                </a:outerShdw>
              </a:effectLst>
            </c:spPr>
          </c:marker>
          <c:dPt>
            <c:idx val="14"/>
            <c:marker>
              <c:spPr>
                <a:solidFill>
                  <a:schemeClr val="tx1"/>
                </a:solidFill>
                <a:ln>
                  <a:noFill/>
                </a:ln>
                <a:effectLst>
                  <a:outerShdw blurRad="50800" dist="50800" dir="5400000" algn="ctr" rotWithShape="0">
                    <a:schemeClr val="bg1">
                      <a:lumMod val="50000"/>
                    </a:schemeClr>
                  </a:outerShdw>
                </a:effectLst>
              </c:spPr>
            </c:marker>
            <c:bubble3D val="0"/>
          </c:dPt>
          <c:dPt>
            <c:idx val="15"/>
            <c:marker>
              <c:spPr>
                <a:solidFill>
                  <a:schemeClr val="tx1"/>
                </a:solidFill>
                <a:ln>
                  <a:noFill/>
                </a:ln>
                <a:effectLst>
                  <a:outerShdw blurRad="50800" dist="50800" dir="5400000" algn="ctr" rotWithShape="0">
                    <a:schemeClr val="bg1">
                      <a:lumMod val="50000"/>
                    </a:schemeClr>
                  </a:outerShdw>
                </a:effectLst>
              </c:spPr>
            </c:marker>
            <c:bubble3D val="0"/>
            <c:spPr>
              <a:ln w="158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chemeClr val="bg1">
                    <a:lumMod val="50000"/>
                  </a:schemeClr>
                </a:outerShdw>
              </a:effectLst>
            </c:spPr>
          </c:dPt>
          <c:dPt>
            <c:idx val="16"/>
            <c:marker>
              <c:spPr>
                <a:solidFill>
                  <a:schemeClr val="tx1"/>
                </a:solidFill>
                <a:ln>
                  <a:noFill/>
                </a:ln>
                <a:effectLst>
                  <a:outerShdw blurRad="50800" dist="50800" dir="5400000" algn="ctr" rotWithShape="0">
                    <a:schemeClr val="bg1">
                      <a:lumMod val="50000"/>
                    </a:schemeClr>
                  </a:outerShdw>
                </a:effectLst>
              </c:spPr>
            </c:marker>
            <c:bubble3D val="0"/>
            <c:spPr>
              <a:ln w="158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chemeClr val="bg1">
                    <a:lumMod val="50000"/>
                  </a:schemeClr>
                </a:outerShdw>
              </a:effectLst>
            </c:spPr>
          </c:dPt>
          <c:cat>
            <c:strRef>
              <c:f>Arkusz1!$A$2:$A$18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I-II 2016</c:v>
                </c:pt>
              </c:strCache>
            </c:strRef>
          </c:cat>
          <c:val>
            <c:numRef>
              <c:f>Arkusz1!$B$2:$B$18</c:f>
              <c:numCache>
                <c:formatCode>General</c:formatCode>
                <c:ptCount val="17"/>
                <c:pt idx="0">
                  <c:v>0.78349999999999997</c:v>
                </c:pt>
                <c:pt idx="1">
                  <c:v>0.78480000000000005</c:v>
                </c:pt>
                <c:pt idx="2">
                  <c:v>0.71799999999999997</c:v>
                </c:pt>
                <c:pt idx="3">
                  <c:v>0.71509999999999996</c:v>
                </c:pt>
                <c:pt idx="4">
                  <c:v>0.87360000000000004</c:v>
                </c:pt>
                <c:pt idx="5">
                  <c:v>0.92920000000000003</c:v>
                </c:pt>
                <c:pt idx="6">
                  <c:v>0.92879999999999996</c:v>
                </c:pt>
                <c:pt idx="7">
                  <c:v>1.0705</c:v>
                </c:pt>
                <c:pt idx="8">
                  <c:v>1.0223</c:v>
                </c:pt>
                <c:pt idx="9">
                  <c:v>0.8962</c:v>
                </c:pt>
                <c:pt idx="10">
                  <c:v>1.0659000000000001</c:v>
                </c:pt>
                <c:pt idx="11">
                  <c:v>1.212</c:v>
                </c:pt>
                <c:pt idx="12">
                  <c:v>1.1978</c:v>
                </c:pt>
                <c:pt idx="13">
                  <c:v>1.3564000000000001</c:v>
                </c:pt>
                <c:pt idx="14">
                  <c:v>1.3711</c:v>
                </c:pt>
                <c:pt idx="15">
                  <c:v>1.1309</c:v>
                </c:pt>
                <c:pt idx="16">
                  <c:v>1.107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395584"/>
        <c:axId val="133397888"/>
      </c:lineChart>
      <c:catAx>
        <c:axId val="133395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3397888"/>
        <c:crosses val="autoZero"/>
        <c:auto val="1"/>
        <c:lblAlgn val="ctr"/>
        <c:lblOffset val="100"/>
        <c:tickLblSkip val="4"/>
        <c:noMultiLvlLbl val="0"/>
      </c:catAx>
      <c:valAx>
        <c:axId val="133397888"/>
        <c:scaling>
          <c:orientation val="minMax"/>
          <c:max val="1.4"/>
          <c:min val="0.70000000000000007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 smtClean="0"/>
                  <a:t>zł/kg</a:t>
                </a:r>
                <a:endParaRPr lang="pl-PL" dirty="0"/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339558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02000693309563"/>
          <c:y val="6.6924531925831213E-2"/>
          <c:w val="0.7952671717922053"/>
          <c:h val="0.75987719820208299"/>
        </c:manualLayout>
      </c:layout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2014</c:v>
                </c:pt>
              </c:strCache>
            </c:strRef>
          </c:tx>
          <c:spPr>
            <a:ln w="19050">
              <a:solidFill>
                <a:srgbClr val="FF6600"/>
              </a:solidFill>
            </a:ln>
            <a:effectLst>
              <a:outerShdw blurRad="50800" dist="50800" dir="5400000" algn="ctr" rotWithShape="0">
                <a:schemeClr val="bg1">
                  <a:lumMod val="50000"/>
                </a:schemeClr>
              </a:outerShdw>
            </a:effectLst>
          </c:spPr>
          <c:marker>
            <c:symbol val="none"/>
          </c:marker>
          <c:cat>
            <c:strRef>
              <c:f>Arkusz1!$A$2:$A$13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Arkusz1!$B$2:$B$13</c:f>
              <c:numCache>
                <c:formatCode>General</c:formatCode>
                <c:ptCount val="12"/>
                <c:pt idx="0">
                  <c:v>1.5365</c:v>
                </c:pt>
                <c:pt idx="1">
                  <c:v>1.5165</c:v>
                </c:pt>
                <c:pt idx="2">
                  <c:v>1.5031000000000001</c:v>
                </c:pt>
                <c:pt idx="3">
                  <c:v>1.4547000000000001</c:v>
                </c:pt>
                <c:pt idx="4">
                  <c:v>1.3989</c:v>
                </c:pt>
                <c:pt idx="5">
                  <c:v>1.357</c:v>
                </c:pt>
                <c:pt idx="6">
                  <c:v>1.3396999999999999</c:v>
                </c:pt>
                <c:pt idx="7">
                  <c:v>1.2817000000000001</c:v>
                </c:pt>
                <c:pt idx="8">
                  <c:v>1.2467999999999999</c:v>
                </c:pt>
                <c:pt idx="9">
                  <c:v>1.2438</c:v>
                </c:pt>
                <c:pt idx="10">
                  <c:v>1.2446999999999999</c:v>
                </c:pt>
                <c:pt idx="11">
                  <c:v>1.2347999999999999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2015</c:v>
                </c:pt>
              </c:strCache>
            </c:strRef>
          </c:tx>
          <c:spPr>
            <a:ln w="19050">
              <a:solidFill>
                <a:srgbClr val="669900"/>
              </a:solidFill>
            </a:ln>
            <a:effectLst>
              <a:outerShdw blurRad="50800" dist="50800" dir="5400000" algn="ctr" rotWithShape="0">
                <a:schemeClr val="bg1">
                  <a:lumMod val="50000"/>
                </a:schemeClr>
              </a:outerShdw>
            </a:effectLst>
          </c:spPr>
          <c:marker>
            <c:symbol val="none"/>
          </c:marker>
          <c:cat>
            <c:strRef>
              <c:f>Arkusz1!$A$2:$A$13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Arkusz1!$C$2:$C$13</c:f>
              <c:numCache>
                <c:formatCode>General</c:formatCode>
                <c:ptCount val="12"/>
                <c:pt idx="0">
                  <c:v>1.2218</c:v>
                </c:pt>
                <c:pt idx="1">
                  <c:v>1.2074</c:v>
                </c:pt>
                <c:pt idx="2">
                  <c:v>1.2101999999999999</c:v>
                </c:pt>
                <c:pt idx="3">
                  <c:v>1.1642999999999999</c:v>
                </c:pt>
                <c:pt idx="4">
                  <c:v>1.1252</c:v>
                </c:pt>
                <c:pt idx="5">
                  <c:v>1.1040000000000001</c:v>
                </c:pt>
                <c:pt idx="6">
                  <c:v>1.0847</c:v>
                </c:pt>
                <c:pt idx="7">
                  <c:v>1.0781000000000001</c:v>
                </c:pt>
                <c:pt idx="8">
                  <c:v>1.0876999999999999</c:v>
                </c:pt>
                <c:pt idx="9">
                  <c:v>1.1203000000000001</c:v>
                </c:pt>
                <c:pt idx="10">
                  <c:v>1.1319999999999999</c:v>
                </c:pt>
                <c:pt idx="11">
                  <c:v>1.1289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2016</c:v>
                </c:pt>
              </c:strCache>
            </c:strRef>
          </c:tx>
          <c:spPr>
            <a:ln w="19050">
              <a:solidFill>
                <a:schemeClr val="tx1"/>
              </a:solidFill>
            </a:ln>
            <a:effectLst>
              <a:outerShdw blurRad="50800" dist="50800" dir="5400000" algn="ctr" rotWithShape="0">
                <a:schemeClr val="bg1">
                  <a:lumMod val="65000"/>
                </a:schemeClr>
              </a:outerShdw>
            </a:effectLst>
          </c:spPr>
          <c:marker>
            <c:symbol val="none"/>
          </c:marker>
          <c:cat>
            <c:strRef>
              <c:f>Arkusz1!$A$2:$A$13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Arkusz1!$D$2:$D$3</c:f>
              <c:numCache>
                <c:formatCode>General</c:formatCode>
                <c:ptCount val="2"/>
                <c:pt idx="0">
                  <c:v>1.1180000000000001</c:v>
                </c:pt>
                <c:pt idx="1">
                  <c:v>1.0985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642560"/>
        <c:axId val="136644480"/>
      </c:lineChart>
      <c:catAx>
        <c:axId val="13664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6644480"/>
        <c:crosses val="autoZero"/>
        <c:auto val="1"/>
        <c:lblAlgn val="ctr"/>
        <c:lblOffset val="100"/>
        <c:tickLblSkip val="2"/>
        <c:noMultiLvlLbl val="0"/>
      </c:catAx>
      <c:valAx>
        <c:axId val="136644480"/>
        <c:scaling>
          <c:orientation val="minMax"/>
          <c:max val="1.6"/>
          <c:min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 smtClean="0"/>
                  <a:t>zł/kg</a:t>
                </a:r>
                <a:endParaRPr lang="pl-PL" dirty="0"/>
              </a:p>
            </c:rich>
          </c:tx>
          <c:layout>
            <c:manualLayout>
              <c:xMode val="edge"/>
              <c:yMode val="edge"/>
              <c:x val="3.0023027781904622E-2"/>
              <c:y val="0.33160275035353887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6642560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3.6942504828405887E-2"/>
          <c:y val="0.9178429327061588"/>
          <c:w val="0.96305749517159411"/>
          <c:h val="6.422120705985587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502104689743971"/>
          <c:y val="7.4575163398692815E-2"/>
          <c:w val="0.60645966424008324"/>
          <c:h val="0.70108357778807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kwota mleczna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>
              <a:innerShdw blurRad="63500" dist="50800" dir="8100000">
                <a:srgbClr val="669900">
                  <a:alpha val="50000"/>
                </a:srgbClr>
              </a:innerShdw>
            </a:effectLst>
          </c:spPr>
          <c:invertIfNegative val="0"/>
          <c:cat>
            <c:strRef>
              <c:f>Arkusz1!$B$1:$K$1</c:f>
              <c:strCache>
                <c:ptCount val="10"/>
                <c:pt idx="0">
                  <c:v>2004/05</c:v>
                </c:pt>
                <c:pt idx="1">
                  <c:v>2006/07</c:v>
                </c:pt>
                <c:pt idx="2">
                  <c:v>2007/08</c:v>
                </c:pt>
                <c:pt idx="3">
                  <c:v>2008/09</c:v>
                </c:pt>
                <c:pt idx="4">
                  <c:v>2009/10</c:v>
                </c:pt>
                <c:pt idx="5">
                  <c:v>2010/11</c:v>
                </c:pt>
                <c:pt idx="6">
                  <c:v>2011/12</c:v>
                </c:pt>
                <c:pt idx="7">
                  <c:v>2012/13</c:v>
                </c:pt>
                <c:pt idx="8">
                  <c:v>2013/14</c:v>
                </c:pt>
                <c:pt idx="9">
                  <c:v>2014/15</c:v>
                </c:pt>
              </c:strCache>
            </c:strRef>
          </c:cat>
          <c:val>
            <c:numRef>
              <c:f>Arkusz1!$B$2:$K$2</c:f>
              <c:numCache>
                <c:formatCode>General</c:formatCode>
                <c:ptCount val="10"/>
                <c:pt idx="0">
                  <c:v>8.9600000000000009</c:v>
                </c:pt>
                <c:pt idx="1">
                  <c:v>8.9600000000000009</c:v>
                </c:pt>
                <c:pt idx="2">
                  <c:v>9.3800000000000008</c:v>
                </c:pt>
                <c:pt idx="3">
                  <c:v>9.3800000000000008</c:v>
                </c:pt>
                <c:pt idx="4">
                  <c:v>9.5679999999999996</c:v>
                </c:pt>
                <c:pt idx="5">
                  <c:v>9.6636799999999994</c:v>
                </c:pt>
                <c:pt idx="6">
                  <c:v>9.7603168</c:v>
                </c:pt>
                <c:pt idx="7">
                  <c:v>9.8579199679999991</c:v>
                </c:pt>
                <c:pt idx="8">
                  <c:v>10.06</c:v>
                </c:pt>
                <c:pt idx="9">
                  <c:v>10.06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4"/>
        <c:axId val="138150272"/>
        <c:axId val="138152192"/>
      </c:barChart>
      <c:lineChart>
        <c:grouping val="standard"/>
        <c:varyColors val="0"/>
        <c:ser>
          <c:idx val="1"/>
          <c:order val="1"/>
          <c:tx>
            <c:strRef>
              <c:f>Arkusz1!$A$3</c:f>
              <c:strCache>
                <c:ptCount val="1"/>
                <c:pt idx="0">
                  <c:v>cena skupu</c:v>
                </c:pt>
              </c:strCache>
            </c:strRef>
          </c:tx>
          <c:spPr>
            <a:ln w="15875">
              <a:solidFill>
                <a:schemeClr val="tx1"/>
              </a:solidFill>
              <a:prstDash val="dash"/>
            </a:ln>
            <a:effectLst>
              <a:outerShdw blurRad="50800" dist="38100" algn="l" rotWithShape="0">
                <a:schemeClr val="bg1">
                  <a:lumMod val="75000"/>
                  <a:alpha val="40000"/>
                </a:schemeClr>
              </a:outerShdw>
            </a:effectLst>
          </c:spPr>
          <c:marker>
            <c:symbol val="circle"/>
            <c:size val="11"/>
            <c:spPr>
              <a:solidFill>
                <a:schemeClr val="tx1"/>
              </a:solidFill>
              <a:ln>
                <a:solidFill>
                  <a:schemeClr val="accent1"/>
                </a:solidFill>
              </a:ln>
              <a:effectLst>
                <a:outerShdw blurRad="50800" dist="38100" algn="l" rotWithShape="0">
                  <a:schemeClr val="bg1">
                    <a:lumMod val="75000"/>
                    <a:alpha val="40000"/>
                  </a:schemeClr>
                </a:outerShdw>
              </a:effectLst>
            </c:spPr>
          </c:marker>
          <c:cat>
            <c:strRef>
              <c:f>Arkusz1!$B$1:$K$1</c:f>
              <c:strCache>
                <c:ptCount val="10"/>
                <c:pt idx="0">
                  <c:v>2004/05</c:v>
                </c:pt>
                <c:pt idx="1">
                  <c:v>2006/07</c:v>
                </c:pt>
                <c:pt idx="2">
                  <c:v>2007/08</c:v>
                </c:pt>
                <c:pt idx="3">
                  <c:v>2008/09</c:v>
                </c:pt>
                <c:pt idx="4">
                  <c:v>2009/10</c:v>
                </c:pt>
                <c:pt idx="5">
                  <c:v>2010/11</c:v>
                </c:pt>
                <c:pt idx="6">
                  <c:v>2011/12</c:v>
                </c:pt>
                <c:pt idx="7">
                  <c:v>2012/13</c:v>
                </c:pt>
                <c:pt idx="8">
                  <c:v>2013/14</c:v>
                </c:pt>
                <c:pt idx="9">
                  <c:v>2014/15</c:v>
                </c:pt>
              </c:strCache>
            </c:strRef>
          </c:cat>
          <c:val>
            <c:numRef>
              <c:f>Arkusz1!$B$3:$K$3</c:f>
              <c:numCache>
                <c:formatCode>General</c:formatCode>
                <c:ptCount val="10"/>
                <c:pt idx="0">
                  <c:v>0.91</c:v>
                </c:pt>
                <c:pt idx="1">
                  <c:v>0.93</c:v>
                </c:pt>
                <c:pt idx="2">
                  <c:v>0.93783333300000005</c:v>
                </c:pt>
                <c:pt idx="3">
                  <c:v>1.1366416669999999</c:v>
                </c:pt>
                <c:pt idx="4">
                  <c:v>0.94601666699999998</c:v>
                </c:pt>
                <c:pt idx="5">
                  <c:v>0.94</c:v>
                </c:pt>
                <c:pt idx="6">
                  <c:v>1.0900000000000001</c:v>
                </c:pt>
                <c:pt idx="7">
                  <c:v>1.19</c:v>
                </c:pt>
                <c:pt idx="8">
                  <c:v>1.403</c:v>
                </c:pt>
                <c:pt idx="9">
                  <c:v>1.2869999999999999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6768"/>
        <c:axId val="138174848"/>
      </c:lineChart>
      <c:catAx>
        <c:axId val="1381502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8152192"/>
        <c:crossesAt val="0"/>
        <c:auto val="1"/>
        <c:lblAlgn val="ctr"/>
        <c:lblOffset val="100"/>
        <c:tickLblSkip val="3"/>
        <c:tickMarkSkip val="3"/>
        <c:noMultiLvlLbl val="0"/>
      </c:catAx>
      <c:valAx>
        <c:axId val="138152192"/>
        <c:scaling>
          <c:orientation val="minMax"/>
          <c:max val="10.5"/>
          <c:min val="8.5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Kwota mleczna [mln ton]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8150272"/>
        <c:crosses val="autoZero"/>
        <c:crossBetween val="between"/>
        <c:majorUnit val="0.5"/>
      </c:valAx>
      <c:valAx>
        <c:axId val="138174848"/>
        <c:scaling>
          <c:orientation val="minMax"/>
          <c:max val="1.5"/>
          <c:min val="0.9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Cena skupu [zł/kg]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8176768"/>
        <c:crosses val="max"/>
        <c:crossBetween val="between"/>
        <c:majorUnit val="0.30000000000000004"/>
      </c:valAx>
      <c:catAx>
        <c:axId val="138176768"/>
        <c:scaling>
          <c:orientation val="minMax"/>
        </c:scaling>
        <c:delete val="1"/>
        <c:axPos val="b"/>
        <c:majorTickMark val="out"/>
        <c:minorTickMark val="none"/>
        <c:tickLblPos val="nextTo"/>
        <c:crossAx val="13817484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6609716238300415E-2"/>
          <c:y val="0.91018424167567291"/>
          <c:w val="0.94250383796365078"/>
          <c:h val="7.020791518707220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58654126567512"/>
          <c:y val="4.189542483660131E-2"/>
          <c:w val="0.76023512685914263"/>
          <c:h val="0.76832149657763371"/>
        </c:manualLayout>
      </c:layout>
      <c:lineChart>
        <c:grouping val="standard"/>
        <c:varyColors val="0"/>
        <c:ser>
          <c:idx val="1"/>
          <c:order val="1"/>
          <c:tx>
            <c:strRef>
              <c:f>Arkusz1!$C$1</c:f>
              <c:strCache>
                <c:ptCount val="1"/>
                <c:pt idx="0">
                  <c:v>ceny skupu</c:v>
                </c:pt>
              </c:strCache>
            </c:strRef>
          </c:tx>
          <c:spPr>
            <a:ln w="31750">
              <a:solidFill>
                <a:srgbClr val="669900"/>
              </a:solidFill>
            </a:ln>
          </c:spPr>
          <c:marker>
            <c:symbol val="none"/>
          </c:marker>
          <c:cat>
            <c:strRef>
              <c:f>Arkusz1!$A$2:$A$18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I-II 2016</c:v>
                </c:pt>
              </c:strCache>
            </c:strRef>
          </c:cat>
          <c:val>
            <c:numRef>
              <c:f>Arkusz1!$C$2:$C$18</c:f>
              <c:numCache>
                <c:formatCode>0.0</c:formatCode>
                <c:ptCount val="17"/>
                <c:pt idx="0">
                  <c:v>129.84753065959561</c:v>
                </c:pt>
                <c:pt idx="1">
                  <c:v>100.16592214422464</c:v>
                </c:pt>
                <c:pt idx="2">
                  <c:v>91.488277268093782</c:v>
                </c:pt>
                <c:pt idx="3">
                  <c:v>99.596100278551546</c:v>
                </c:pt>
                <c:pt idx="4">
                  <c:v>122.16473220528596</c:v>
                </c:pt>
                <c:pt idx="5">
                  <c:v>106.34157509157509</c:v>
                </c:pt>
                <c:pt idx="6">
                  <c:v>99.978471474703966</c:v>
                </c:pt>
                <c:pt idx="7">
                  <c:v>115.33161068044791</c:v>
                </c:pt>
                <c:pt idx="8">
                  <c:v>95.500373412994762</c:v>
                </c:pt>
                <c:pt idx="9">
                  <c:v>87.605083088954061</c:v>
                </c:pt>
                <c:pt idx="10">
                  <c:v>118.93550546752955</c:v>
                </c:pt>
                <c:pt idx="11">
                  <c:v>113.70672670982269</c:v>
                </c:pt>
                <c:pt idx="12">
                  <c:v>98.828382838283829</c:v>
                </c:pt>
                <c:pt idx="13">
                  <c:v>113.24094172649856</c:v>
                </c:pt>
                <c:pt idx="14">
                  <c:v>101.1</c:v>
                </c:pt>
                <c:pt idx="15">
                  <c:v>82.8</c:v>
                </c:pt>
                <c:pt idx="16">
                  <c:v>79.599999999999994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ceny zbytu</c:v>
                </c:pt>
              </c:strCache>
            </c:strRef>
          </c:tx>
          <c:spPr>
            <a:ln w="31750">
              <a:solidFill>
                <a:srgbClr val="FF6600"/>
              </a:solidFill>
            </a:ln>
          </c:spPr>
          <c:marker>
            <c:symbol val="none"/>
          </c:marker>
          <c:cat>
            <c:strRef>
              <c:f>Arkusz1!$A$2:$A$18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I-II 2016</c:v>
                </c:pt>
              </c:strCache>
            </c:strRef>
          </c:cat>
          <c:val>
            <c:numRef>
              <c:f>Arkusz1!$D$2:$D$18</c:f>
              <c:numCache>
                <c:formatCode>0.0</c:formatCode>
                <c:ptCount val="17"/>
                <c:pt idx="0">
                  <c:v>112.4</c:v>
                </c:pt>
                <c:pt idx="1">
                  <c:v>99.7</c:v>
                </c:pt>
                <c:pt idx="2">
                  <c:v>95.5</c:v>
                </c:pt>
                <c:pt idx="3">
                  <c:v>101.3</c:v>
                </c:pt>
                <c:pt idx="4">
                  <c:v>109.5</c:v>
                </c:pt>
                <c:pt idx="5">
                  <c:v>101.5</c:v>
                </c:pt>
                <c:pt idx="6">
                  <c:v>99.4</c:v>
                </c:pt>
                <c:pt idx="7">
                  <c:v>110.3</c:v>
                </c:pt>
                <c:pt idx="8">
                  <c:v>98.1</c:v>
                </c:pt>
                <c:pt idx="9">
                  <c:v>95.6</c:v>
                </c:pt>
                <c:pt idx="10">
                  <c:v>107.7</c:v>
                </c:pt>
                <c:pt idx="11">
                  <c:v>107</c:v>
                </c:pt>
                <c:pt idx="12">
                  <c:v>100.5</c:v>
                </c:pt>
                <c:pt idx="13">
                  <c:v>108.5</c:v>
                </c:pt>
                <c:pt idx="14">
                  <c:v>100.1</c:v>
                </c:pt>
                <c:pt idx="15">
                  <c:v>90.9</c:v>
                </c:pt>
                <c:pt idx="16">
                  <c:v>88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708864"/>
        <c:axId val="138710400"/>
      </c:lineChart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światowe ceny - Index FAO </c:v>
                </c:pt>
              </c:strCache>
            </c:strRef>
          </c:tx>
          <c:spPr>
            <a:ln w="31750">
              <a:solidFill>
                <a:schemeClr val="tx1"/>
              </a:solidFill>
              <a:prstDash val="dash"/>
            </a:ln>
          </c:spPr>
          <c:marker>
            <c:symbol val="none"/>
          </c:marker>
          <c:cat>
            <c:strRef>
              <c:f>Arkusz1!$A$2:$A$18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I-II 2016</c:v>
                </c:pt>
              </c:strCache>
            </c:strRef>
          </c:cat>
          <c:val>
            <c:numRef>
              <c:f>Arkusz1!$B$2:$B$18</c:f>
              <c:numCache>
                <c:formatCode>0.0</c:formatCode>
                <c:ptCount val="17"/>
                <c:pt idx="0">
                  <c:v>95.3</c:v>
                </c:pt>
                <c:pt idx="1">
                  <c:v>105.3</c:v>
                </c:pt>
                <c:pt idx="2">
                  <c:v>80.900000000000006</c:v>
                </c:pt>
                <c:pt idx="3">
                  <c:v>95.6</c:v>
                </c:pt>
                <c:pt idx="4">
                  <c:v>123.5</c:v>
                </c:pt>
                <c:pt idx="5">
                  <c:v>135.19999999999999</c:v>
                </c:pt>
                <c:pt idx="6">
                  <c:v>129.69999999999999</c:v>
                </c:pt>
                <c:pt idx="7">
                  <c:v>219.1</c:v>
                </c:pt>
                <c:pt idx="8">
                  <c:v>223.1</c:v>
                </c:pt>
                <c:pt idx="9">
                  <c:v>148.6</c:v>
                </c:pt>
                <c:pt idx="10">
                  <c:v>206.6</c:v>
                </c:pt>
                <c:pt idx="11">
                  <c:v>229.5</c:v>
                </c:pt>
                <c:pt idx="12">
                  <c:v>193.6</c:v>
                </c:pt>
                <c:pt idx="13">
                  <c:v>242.7</c:v>
                </c:pt>
                <c:pt idx="14">
                  <c:v>224.1</c:v>
                </c:pt>
                <c:pt idx="15">
                  <c:v>160.30000000000001</c:v>
                </c:pt>
                <c:pt idx="16">
                  <c:v>142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714496"/>
        <c:axId val="138712576"/>
      </c:lineChart>
      <c:catAx>
        <c:axId val="13870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8710400"/>
        <c:crosses val="autoZero"/>
        <c:auto val="1"/>
        <c:lblAlgn val="ctr"/>
        <c:lblOffset val="100"/>
        <c:tickLblSkip val="2"/>
        <c:noMultiLvlLbl val="0"/>
      </c:catAx>
      <c:valAx>
        <c:axId val="138710400"/>
        <c:scaling>
          <c:orientation val="minMax"/>
          <c:max val="140"/>
          <c:min val="6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rok poprzedni = 100</a:t>
                </a:r>
              </a:p>
            </c:rich>
          </c:tx>
          <c:layout>
            <c:manualLayout>
              <c:xMode val="edge"/>
              <c:yMode val="edge"/>
              <c:x val="1.2191358024691356E-2"/>
              <c:y val="0.2038829705110390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8708864"/>
        <c:crosses val="autoZero"/>
        <c:crossBetween val="between"/>
        <c:majorUnit val="20"/>
      </c:valAx>
      <c:valAx>
        <c:axId val="138712576"/>
        <c:scaling>
          <c:orientation val="minMax"/>
          <c:max val="250"/>
          <c:min val="5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Index FAO, 2002-2004 = 100</a:t>
                </a:r>
              </a:p>
            </c:rich>
          </c:tx>
          <c:layout>
            <c:manualLayout>
              <c:xMode val="edge"/>
              <c:yMode val="edge"/>
              <c:x val="0.9543711723534557"/>
              <c:y val="0.1135397045957490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38714496"/>
        <c:crosses val="max"/>
        <c:crossBetween val="between"/>
        <c:majorUnit val="50"/>
      </c:valAx>
      <c:catAx>
        <c:axId val="138714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871257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6.1230193448041307E-4"/>
          <c:y val="0.91870372457367133"/>
          <c:w val="0.99723206474190729"/>
          <c:h val="7.020791518707220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77989897489229"/>
          <c:y val="4.189542483660131E-2"/>
          <c:w val="0.72215644035061655"/>
          <c:h val="0.76832149657763371"/>
        </c:manualLayout>
      </c:layout>
      <c:lineChart>
        <c:grouping val="standard"/>
        <c:varyColors val="0"/>
        <c:ser>
          <c:idx val="1"/>
          <c:order val="0"/>
          <c:tx>
            <c:strRef>
              <c:f>Arkusz1!$B$1</c:f>
              <c:strCache>
                <c:ptCount val="1"/>
                <c:pt idx="0">
                  <c:v>c. skupu</c:v>
                </c:pt>
              </c:strCache>
            </c:strRef>
          </c:tx>
          <c:spPr>
            <a:ln w="25400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Arkusz1!$A$2:$A$68</c:f>
              <c:numCache>
                <c:formatCode>General</c:formatCode>
                <c:ptCount val="67"/>
                <c:pt idx="0">
                  <c:v>2010</c:v>
                </c:pt>
                <c:pt idx="1">
                  <c:v>2010</c:v>
                </c:pt>
                <c:pt idx="2">
                  <c:v>2010</c:v>
                </c:pt>
                <c:pt idx="3">
                  <c:v>2010</c:v>
                </c:pt>
                <c:pt idx="4">
                  <c:v>2010</c:v>
                </c:pt>
                <c:pt idx="5">
                  <c:v>2010</c:v>
                </c:pt>
                <c:pt idx="6">
                  <c:v>2010</c:v>
                </c:pt>
                <c:pt idx="7">
                  <c:v>2010</c:v>
                </c:pt>
                <c:pt idx="8">
                  <c:v>2010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2011</c:v>
                </c:pt>
                <c:pt idx="13">
                  <c:v>2011</c:v>
                </c:pt>
                <c:pt idx="14">
                  <c:v>2011</c:v>
                </c:pt>
                <c:pt idx="15">
                  <c:v>2011</c:v>
                </c:pt>
                <c:pt idx="16">
                  <c:v>2011</c:v>
                </c:pt>
                <c:pt idx="17">
                  <c:v>2011</c:v>
                </c:pt>
                <c:pt idx="18">
                  <c:v>2011</c:v>
                </c:pt>
                <c:pt idx="19">
                  <c:v>2011</c:v>
                </c:pt>
                <c:pt idx="20">
                  <c:v>2011</c:v>
                </c:pt>
                <c:pt idx="21">
                  <c:v>2011</c:v>
                </c:pt>
                <c:pt idx="22">
                  <c:v>2011</c:v>
                </c:pt>
                <c:pt idx="23">
                  <c:v>2011</c:v>
                </c:pt>
                <c:pt idx="24">
                  <c:v>2012</c:v>
                </c:pt>
                <c:pt idx="25">
                  <c:v>2012</c:v>
                </c:pt>
                <c:pt idx="26">
                  <c:v>2012</c:v>
                </c:pt>
                <c:pt idx="27">
                  <c:v>2012</c:v>
                </c:pt>
                <c:pt idx="28">
                  <c:v>2012</c:v>
                </c:pt>
                <c:pt idx="29">
                  <c:v>2012</c:v>
                </c:pt>
                <c:pt idx="30">
                  <c:v>2012</c:v>
                </c:pt>
                <c:pt idx="31">
                  <c:v>2012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2013</c:v>
                </c:pt>
                <c:pt idx="41">
                  <c:v>2013</c:v>
                </c:pt>
                <c:pt idx="42">
                  <c:v>2013</c:v>
                </c:pt>
                <c:pt idx="43">
                  <c:v>2013</c:v>
                </c:pt>
                <c:pt idx="44">
                  <c:v>2013</c:v>
                </c:pt>
                <c:pt idx="45">
                  <c:v>2013</c:v>
                </c:pt>
                <c:pt idx="46">
                  <c:v>2013</c:v>
                </c:pt>
                <c:pt idx="47">
                  <c:v>2013</c:v>
                </c:pt>
                <c:pt idx="48">
                  <c:v>2014</c:v>
                </c:pt>
                <c:pt idx="49">
                  <c:v>2014</c:v>
                </c:pt>
                <c:pt idx="50">
                  <c:v>2014</c:v>
                </c:pt>
                <c:pt idx="51">
                  <c:v>2014</c:v>
                </c:pt>
                <c:pt idx="52">
                  <c:v>2014</c:v>
                </c:pt>
                <c:pt idx="53">
                  <c:v>2014</c:v>
                </c:pt>
                <c:pt idx="54">
                  <c:v>2014</c:v>
                </c:pt>
                <c:pt idx="55">
                  <c:v>2014</c:v>
                </c:pt>
                <c:pt idx="56">
                  <c:v>2014</c:v>
                </c:pt>
                <c:pt idx="57">
                  <c:v>2014</c:v>
                </c:pt>
                <c:pt idx="58">
                  <c:v>2014</c:v>
                </c:pt>
                <c:pt idx="59">
                  <c:v>2014</c:v>
                </c:pt>
                <c:pt idx="60">
                  <c:v>2015</c:v>
                </c:pt>
                <c:pt idx="61">
                  <c:v>2015</c:v>
                </c:pt>
                <c:pt idx="62">
                  <c:v>2015</c:v>
                </c:pt>
                <c:pt idx="63">
                  <c:v>2015</c:v>
                </c:pt>
                <c:pt idx="64">
                  <c:v>2015</c:v>
                </c:pt>
                <c:pt idx="65">
                  <c:v>2015</c:v>
                </c:pt>
                <c:pt idx="66">
                  <c:v>2015</c:v>
                </c:pt>
              </c:numCache>
            </c:numRef>
          </c:cat>
          <c:val>
            <c:numRef>
              <c:f>Arkusz1!$B$2:$B$68</c:f>
              <c:numCache>
                <c:formatCode>0.00</c:formatCode>
                <c:ptCount val="67"/>
                <c:pt idx="0">
                  <c:v>100</c:v>
                </c:pt>
                <c:pt idx="1">
                  <c:v>100.00586992251704</c:v>
                </c:pt>
                <c:pt idx="2">
                  <c:v>99.915864443922658</c:v>
                </c:pt>
                <c:pt idx="3">
                  <c:v>98.861235031697589</c:v>
                </c:pt>
                <c:pt idx="4">
                  <c:v>98.865148313375585</c:v>
                </c:pt>
                <c:pt idx="5">
                  <c:v>99.82879392658684</c:v>
                </c:pt>
                <c:pt idx="6">
                  <c:v>100.36295687563592</c:v>
                </c:pt>
                <c:pt idx="7">
                  <c:v>101.49976520309933</c:v>
                </c:pt>
                <c:pt idx="8">
                  <c:v>104.27134695155358</c:v>
                </c:pt>
                <c:pt idx="9">
                  <c:v>109.3840494638804</c:v>
                </c:pt>
                <c:pt idx="10">
                  <c:v>112.62131173201848</c:v>
                </c:pt>
                <c:pt idx="11">
                  <c:v>115.74606715191361</c:v>
                </c:pt>
                <c:pt idx="12">
                  <c:v>112.44717069734678</c:v>
                </c:pt>
                <c:pt idx="13">
                  <c:v>113.62996008452689</c:v>
                </c:pt>
                <c:pt idx="14">
                  <c:v>117.26833372466147</c:v>
                </c:pt>
                <c:pt idx="15">
                  <c:v>117.80934491664708</c:v>
                </c:pt>
                <c:pt idx="16">
                  <c:v>116.4211082413712</c:v>
                </c:pt>
                <c:pt idx="17">
                  <c:v>116.73123581435389</c:v>
                </c:pt>
                <c:pt idx="18">
                  <c:v>116.69503795883224</c:v>
                </c:pt>
                <c:pt idx="19">
                  <c:v>117.74673240979882</c:v>
                </c:pt>
                <c:pt idx="20">
                  <c:v>118.60374109728417</c:v>
                </c:pt>
                <c:pt idx="21">
                  <c:v>120.41363387336619</c:v>
                </c:pt>
                <c:pt idx="22">
                  <c:v>124.11657666118805</c:v>
                </c:pt>
                <c:pt idx="23">
                  <c:v>126.48900367848476</c:v>
                </c:pt>
                <c:pt idx="24">
                  <c:v>124.20364717852391</c:v>
                </c:pt>
                <c:pt idx="25">
                  <c:v>124.09701025279799</c:v>
                </c:pt>
                <c:pt idx="26">
                  <c:v>123.66067934569929</c:v>
                </c:pt>
                <c:pt idx="27">
                  <c:v>116.80656648665568</c:v>
                </c:pt>
                <c:pt idx="28">
                  <c:v>114.01150504813333</c:v>
                </c:pt>
                <c:pt idx="29">
                  <c:v>111.46004539406742</c:v>
                </c:pt>
                <c:pt idx="30">
                  <c:v>110.59814510448459</c:v>
                </c:pt>
                <c:pt idx="31">
                  <c:v>110.40443766142283</c:v>
                </c:pt>
                <c:pt idx="32">
                  <c:v>112.6878375205447</c:v>
                </c:pt>
                <c:pt idx="33">
                  <c:v>115.24125381544961</c:v>
                </c:pt>
                <c:pt idx="34">
                  <c:v>118.99996086718316</c:v>
                </c:pt>
                <c:pt idx="35">
                  <c:v>122.99835642169516</c:v>
                </c:pt>
                <c:pt idx="36">
                  <c:v>120.80300540032864</c:v>
                </c:pt>
                <c:pt idx="37">
                  <c:v>121.01432261094148</c:v>
                </c:pt>
                <c:pt idx="38">
                  <c:v>122.60507161305463</c:v>
                </c:pt>
                <c:pt idx="39">
                  <c:v>123.60198012052899</c:v>
                </c:pt>
                <c:pt idx="40">
                  <c:v>122.98270329498308</c:v>
                </c:pt>
                <c:pt idx="41">
                  <c:v>124.7397667684119</c:v>
                </c:pt>
                <c:pt idx="42">
                  <c:v>126.98599045159263</c:v>
                </c:pt>
                <c:pt idx="43">
                  <c:v>130.08530954058062</c:v>
                </c:pt>
                <c:pt idx="44">
                  <c:v>135.33889019331602</c:v>
                </c:pt>
                <c:pt idx="45">
                  <c:v>139.91938639743279</c:v>
                </c:pt>
                <c:pt idx="46">
                  <c:v>146.77349925647636</c:v>
                </c:pt>
                <c:pt idx="47">
                  <c:v>150.59481881505818</c:v>
                </c:pt>
                <c:pt idx="48">
                  <c:v>150.31795413633859</c:v>
                </c:pt>
                <c:pt idx="49">
                  <c:v>148.36229161775049</c:v>
                </c:pt>
                <c:pt idx="50">
                  <c:v>147.05036393519592</c:v>
                </c:pt>
                <c:pt idx="51">
                  <c:v>142.31822806605607</c:v>
                </c:pt>
                <c:pt idx="52">
                  <c:v>136.86017844564441</c:v>
                </c:pt>
                <c:pt idx="53">
                  <c:v>132.79036550050861</c:v>
                </c:pt>
                <c:pt idx="54">
                  <c:v>131.06754324176242</c:v>
                </c:pt>
                <c:pt idx="55">
                  <c:v>125.38839320654289</c:v>
                </c:pt>
                <c:pt idx="56">
                  <c:v>121.97796822415266</c:v>
                </c:pt>
                <c:pt idx="57">
                  <c:v>121.68447209830153</c:v>
                </c:pt>
                <c:pt idx="58">
                  <c:v>121.76860765437887</c:v>
                </c:pt>
                <c:pt idx="59">
                  <c:v>120.80594036158713</c:v>
                </c:pt>
                <c:pt idx="60" formatCode="General">
                  <c:v>119.53409291689923</c:v>
                </c:pt>
                <c:pt idx="61" formatCode="General">
                  <c:v>118.12527728586029</c:v>
                </c:pt>
                <c:pt idx="62" formatCode="General">
                  <c:v>118.3992136585623</c:v>
                </c:pt>
                <c:pt idx="63" formatCode="General">
                  <c:v>113.90861383462575</c:v>
                </c:pt>
                <c:pt idx="64" formatCode="General">
                  <c:v>110.0832880586798</c:v>
                </c:pt>
                <c:pt idx="65" formatCode="General">
                  <c:v>108.00919837965029</c:v>
                </c:pt>
                <c:pt idx="66" formatCode="General">
                  <c:v>105.66117232791873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Arkusz1!$C$1</c:f>
              <c:strCache>
                <c:ptCount val="1"/>
                <c:pt idx="0">
                  <c:v>c. zbytu</c:v>
                </c:pt>
              </c:strCache>
            </c:strRef>
          </c:tx>
          <c:spPr>
            <a:ln w="25400">
              <a:solidFill>
                <a:srgbClr val="66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Arkusz1!$A$2:$A$68</c:f>
              <c:numCache>
                <c:formatCode>General</c:formatCode>
                <c:ptCount val="67"/>
                <c:pt idx="0">
                  <c:v>2010</c:v>
                </c:pt>
                <c:pt idx="1">
                  <c:v>2010</c:v>
                </c:pt>
                <c:pt idx="2">
                  <c:v>2010</c:v>
                </c:pt>
                <c:pt idx="3">
                  <c:v>2010</c:v>
                </c:pt>
                <c:pt idx="4">
                  <c:v>2010</c:v>
                </c:pt>
                <c:pt idx="5">
                  <c:v>2010</c:v>
                </c:pt>
                <c:pt idx="6">
                  <c:v>2010</c:v>
                </c:pt>
                <c:pt idx="7">
                  <c:v>2010</c:v>
                </c:pt>
                <c:pt idx="8">
                  <c:v>2010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2011</c:v>
                </c:pt>
                <c:pt idx="13">
                  <c:v>2011</c:v>
                </c:pt>
                <c:pt idx="14">
                  <c:v>2011</c:v>
                </c:pt>
                <c:pt idx="15">
                  <c:v>2011</c:v>
                </c:pt>
                <c:pt idx="16">
                  <c:v>2011</c:v>
                </c:pt>
                <c:pt idx="17">
                  <c:v>2011</c:v>
                </c:pt>
                <c:pt idx="18">
                  <c:v>2011</c:v>
                </c:pt>
                <c:pt idx="19">
                  <c:v>2011</c:v>
                </c:pt>
                <c:pt idx="20">
                  <c:v>2011</c:v>
                </c:pt>
                <c:pt idx="21">
                  <c:v>2011</c:v>
                </c:pt>
                <c:pt idx="22">
                  <c:v>2011</c:v>
                </c:pt>
                <c:pt idx="23">
                  <c:v>2011</c:v>
                </c:pt>
                <c:pt idx="24">
                  <c:v>2012</c:v>
                </c:pt>
                <c:pt idx="25">
                  <c:v>2012</c:v>
                </c:pt>
                <c:pt idx="26">
                  <c:v>2012</c:v>
                </c:pt>
                <c:pt idx="27">
                  <c:v>2012</c:v>
                </c:pt>
                <c:pt idx="28">
                  <c:v>2012</c:v>
                </c:pt>
                <c:pt idx="29">
                  <c:v>2012</c:v>
                </c:pt>
                <c:pt idx="30">
                  <c:v>2012</c:v>
                </c:pt>
                <c:pt idx="31">
                  <c:v>2012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2013</c:v>
                </c:pt>
                <c:pt idx="41">
                  <c:v>2013</c:v>
                </c:pt>
                <c:pt idx="42">
                  <c:v>2013</c:v>
                </c:pt>
                <c:pt idx="43">
                  <c:v>2013</c:v>
                </c:pt>
                <c:pt idx="44">
                  <c:v>2013</c:v>
                </c:pt>
                <c:pt idx="45">
                  <c:v>2013</c:v>
                </c:pt>
                <c:pt idx="46">
                  <c:v>2013</c:v>
                </c:pt>
                <c:pt idx="47">
                  <c:v>2013</c:v>
                </c:pt>
                <c:pt idx="48">
                  <c:v>2014</c:v>
                </c:pt>
                <c:pt idx="49">
                  <c:v>2014</c:v>
                </c:pt>
                <c:pt idx="50">
                  <c:v>2014</c:v>
                </c:pt>
                <c:pt idx="51">
                  <c:v>2014</c:v>
                </c:pt>
                <c:pt idx="52">
                  <c:v>2014</c:v>
                </c:pt>
                <c:pt idx="53">
                  <c:v>2014</c:v>
                </c:pt>
                <c:pt idx="54">
                  <c:v>2014</c:v>
                </c:pt>
                <c:pt idx="55">
                  <c:v>2014</c:v>
                </c:pt>
                <c:pt idx="56">
                  <c:v>2014</c:v>
                </c:pt>
                <c:pt idx="57">
                  <c:v>2014</c:v>
                </c:pt>
                <c:pt idx="58">
                  <c:v>2014</c:v>
                </c:pt>
                <c:pt idx="59">
                  <c:v>2014</c:v>
                </c:pt>
                <c:pt idx="60">
                  <c:v>2015</c:v>
                </c:pt>
                <c:pt idx="61">
                  <c:v>2015</c:v>
                </c:pt>
                <c:pt idx="62">
                  <c:v>2015</c:v>
                </c:pt>
                <c:pt idx="63">
                  <c:v>2015</c:v>
                </c:pt>
                <c:pt idx="64">
                  <c:v>2015</c:v>
                </c:pt>
                <c:pt idx="65">
                  <c:v>2015</c:v>
                </c:pt>
                <c:pt idx="66">
                  <c:v>2015</c:v>
                </c:pt>
              </c:numCache>
            </c:numRef>
          </c:cat>
          <c:val>
            <c:numRef>
              <c:f>Arkusz1!$C$2:$C$68</c:f>
              <c:numCache>
                <c:formatCode>0.00</c:formatCode>
                <c:ptCount val="67"/>
                <c:pt idx="0">
                  <c:v>100</c:v>
                </c:pt>
                <c:pt idx="1">
                  <c:v>98.4</c:v>
                </c:pt>
                <c:pt idx="2">
                  <c:v>98.104800000000012</c:v>
                </c:pt>
                <c:pt idx="3">
                  <c:v>98.006695200000024</c:v>
                </c:pt>
                <c:pt idx="4">
                  <c:v>100.06483579920003</c:v>
                </c:pt>
                <c:pt idx="5">
                  <c:v>101.26561382879042</c:v>
                </c:pt>
                <c:pt idx="6">
                  <c:v>101.77194189793437</c:v>
                </c:pt>
                <c:pt idx="7">
                  <c:v>101.26308218844471</c:v>
                </c:pt>
                <c:pt idx="8">
                  <c:v>102.07318684595225</c:v>
                </c:pt>
                <c:pt idx="9">
                  <c:v>103.19599190125773</c:v>
                </c:pt>
                <c:pt idx="10">
                  <c:v>102.88640392555395</c:v>
                </c:pt>
                <c:pt idx="11">
                  <c:v>102.7835175216284</c:v>
                </c:pt>
                <c:pt idx="12">
                  <c:v>103.70856917932308</c:v>
                </c:pt>
                <c:pt idx="13">
                  <c:v>105.26419771701292</c:v>
                </c:pt>
                <c:pt idx="14">
                  <c:v>107.47474586907018</c:v>
                </c:pt>
                <c:pt idx="15">
                  <c:v>107.15232163146295</c:v>
                </c:pt>
                <c:pt idx="16">
                  <c:v>107.04516930983149</c:v>
                </c:pt>
                <c:pt idx="17">
                  <c:v>107.25925964845115</c:v>
                </c:pt>
                <c:pt idx="18">
                  <c:v>107.58103742739648</c:v>
                </c:pt>
                <c:pt idx="19">
                  <c:v>107.36587535254169</c:v>
                </c:pt>
                <c:pt idx="20">
                  <c:v>108.6542658567722</c:v>
                </c:pt>
                <c:pt idx="21">
                  <c:v>110.28407984462379</c:v>
                </c:pt>
                <c:pt idx="22">
                  <c:v>110.83550024384689</c:v>
                </c:pt>
                <c:pt idx="23">
                  <c:v>111.50051324530999</c:v>
                </c:pt>
                <c:pt idx="24">
                  <c:v>111.3890127320647</c:v>
                </c:pt>
                <c:pt idx="25">
                  <c:v>110.27512260474406</c:v>
                </c:pt>
                <c:pt idx="26">
                  <c:v>108.95182113348713</c:v>
                </c:pt>
                <c:pt idx="27">
                  <c:v>106.55488106855043</c:v>
                </c:pt>
                <c:pt idx="28">
                  <c:v>105.27622249572781</c:v>
                </c:pt>
                <c:pt idx="29">
                  <c:v>105.06567005073634</c:v>
                </c:pt>
                <c:pt idx="30">
                  <c:v>104.96060438068562</c:v>
                </c:pt>
                <c:pt idx="31">
                  <c:v>105.27548619382767</c:v>
                </c:pt>
                <c:pt idx="32">
                  <c:v>107.80209786247954</c:v>
                </c:pt>
                <c:pt idx="33">
                  <c:v>110.1737440154541</c:v>
                </c:pt>
                <c:pt idx="34">
                  <c:v>112.15687140773227</c:v>
                </c:pt>
                <c:pt idx="35">
                  <c:v>113.05412637899413</c:v>
                </c:pt>
                <c:pt idx="36">
                  <c:v>112.71496399985715</c:v>
                </c:pt>
                <c:pt idx="37">
                  <c:v>111.70052932385843</c:v>
                </c:pt>
                <c:pt idx="38">
                  <c:v>111.58882879453458</c:v>
                </c:pt>
                <c:pt idx="39">
                  <c:v>113.26266122645259</c:v>
                </c:pt>
                <c:pt idx="40">
                  <c:v>115.07486380607584</c:v>
                </c:pt>
                <c:pt idx="41">
                  <c:v>115.88038785271837</c:v>
                </c:pt>
                <c:pt idx="42">
                  <c:v>117.96623483406729</c:v>
                </c:pt>
                <c:pt idx="43">
                  <c:v>119.49979588691015</c:v>
                </c:pt>
                <c:pt idx="44">
                  <c:v>122.00929160053526</c:v>
                </c:pt>
                <c:pt idx="45">
                  <c:v>123.22938451654062</c:v>
                </c:pt>
                <c:pt idx="46">
                  <c:v>123.96876082363985</c:v>
                </c:pt>
                <c:pt idx="47">
                  <c:v>124.7125733885817</c:v>
                </c:pt>
                <c:pt idx="48">
                  <c:v>125.33613625552459</c:v>
                </c:pt>
                <c:pt idx="49">
                  <c:v>124.20811102922488</c:v>
                </c:pt>
                <c:pt idx="50">
                  <c:v>123.09023802996187</c:v>
                </c:pt>
                <c:pt idx="51">
                  <c:v>120.87461374542255</c:v>
                </c:pt>
                <c:pt idx="52">
                  <c:v>118.21537224302325</c:v>
                </c:pt>
                <c:pt idx="53">
                  <c:v>117.26964926507905</c:v>
                </c:pt>
                <c:pt idx="54">
                  <c:v>117.152379615814</c:v>
                </c:pt>
                <c:pt idx="55">
                  <c:v>116.56661771773493</c:v>
                </c:pt>
                <c:pt idx="56">
                  <c:v>114.11871874566251</c:v>
                </c:pt>
                <c:pt idx="57">
                  <c:v>113.43400643318856</c:v>
                </c:pt>
                <c:pt idx="58">
                  <c:v>112.63996838815622</c:v>
                </c:pt>
                <c:pt idx="59">
                  <c:v>111.51356870427465</c:v>
                </c:pt>
                <c:pt idx="60">
                  <c:v>111.40205513557038</c:v>
                </c:pt>
                <c:pt idx="61">
                  <c:v>111.73626130097706</c:v>
                </c:pt>
                <c:pt idx="62">
                  <c:v>110.06021738146241</c:v>
                </c:pt>
                <c:pt idx="63">
                  <c:v>108.18919368597754</c:v>
                </c:pt>
                <c:pt idx="64">
                  <c:v>107.5400585238617</c:v>
                </c:pt>
              </c:numCache>
            </c:numRef>
          </c:val>
          <c:smooth val="1"/>
        </c:ser>
        <c:ser>
          <c:idx val="3"/>
          <c:order val="2"/>
          <c:tx>
            <c:strRef>
              <c:f>Arkusz1!$D$1</c:f>
              <c:strCache>
                <c:ptCount val="1"/>
                <c:pt idx="0">
                  <c:v>c. detaliczne</c:v>
                </c:pt>
              </c:strCache>
            </c:strRef>
          </c:tx>
          <c:spPr>
            <a:ln w="25400"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Arkusz1!$A$2:$A$68</c:f>
              <c:numCache>
                <c:formatCode>General</c:formatCode>
                <c:ptCount val="67"/>
                <c:pt idx="0">
                  <c:v>2010</c:v>
                </c:pt>
                <c:pt idx="1">
                  <c:v>2010</c:v>
                </c:pt>
                <c:pt idx="2">
                  <c:v>2010</c:v>
                </c:pt>
                <c:pt idx="3">
                  <c:v>2010</c:v>
                </c:pt>
                <c:pt idx="4">
                  <c:v>2010</c:v>
                </c:pt>
                <c:pt idx="5">
                  <c:v>2010</c:v>
                </c:pt>
                <c:pt idx="6">
                  <c:v>2010</c:v>
                </c:pt>
                <c:pt idx="7">
                  <c:v>2010</c:v>
                </c:pt>
                <c:pt idx="8">
                  <c:v>2010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2011</c:v>
                </c:pt>
                <c:pt idx="13">
                  <c:v>2011</c:v>
                </c:pt>
                <c:pt idx="14">
                  <c:v>2011</c:v>
                </c:pt>
                <c:pt idx="15">
                  <c:v>2011</c:v>
                </c:pt>
                <c:pt idx="16">
                  <c:v>2011</c:v>
                </c:pt>
                <c:pt idx="17">
                  <c:v>2011</c:v>
                </c:pt>
                <c:pt idx="18">
                  <c:v>2011</c:v>
                </c:pt>
                <c:pt idx="19">
                  <c:v>2011</c:v>
                </c:pt>
                <c:pt idx="20">
                  <c:v>2011</c:v>
                </c:pt>
                <c:pt idx="21">
                  <c:v>2011</c:v>
                </c:pt>
                <c:pt idx="22">
                  <c:v>2011</c:v>
                </c:pt>
                <c:pt idx="23">
                  <c:v>2011</c:v>
                </c:pt>
                <c:pt idx="24">
                  <c:v>2012</c:v>
                </c:pt>
                <c:pt idx="25">
                  <c:v>2012</c:v>
                </c:pt>
                <c:pt idx="26">
                  <c:v>2012</c:v>
                </c:pt>
                <c:pt idx="27">
                  <c:v>2012</c:v>
                </c:pt>
                <c:pt idx="28">
                  <c:v>2012</c:v>
                </c:pt>
                <c:pt idx="29">
                  <c:v>2012</c:v>
                </c:pt>
                <c:pt idx="30">
                  <c:v>2012</c:v>
                </c:pt>
                <c:pt idx="31">
                  <c:v>2012</c:v>
                </c:pt>
                <c:pt idx="32">
                  <c:v>2012</c:v>
                </c:pt>
                <c:pt idx="33">
                  <c:v>2012</c:v>
                </c:pt>
                <c:pt idx="34">
                  <c:v>2012</c:v>
                </c:pt>
                <c:pt idx="35">
                  <c:v>2012</c:v>
                </c:pt>
                <c:pt idx="36">
                  <c:v>2013</c:v>
                </c:pt>
                <c:pt idx="37">
                  <c:v>2013</c:v>
                </c:pt>
                <c:pt idx="38">
                  <c:v>2013</c:v>
                </c:pt>
                <c:pt idx="39">
                  <c:v>2013</c:v>
                </c:pt>
                <c:pt idx="40">
                  <c:v>2013</c:v>
                </c:pt>
                <c:pt idx="41">
                  <c:v>2013</c:v>
                </c:pt>
                <c:pt idx="42">
                  <c:v>2013</c:v>
                </c:pt>
                <c:pt idx="43">
                  <c:v>2013</c:v>
                </c:pt>
                <c:pt idx="44">
                  <c:v>2013</c:v>
                </c:pt>
                <c:pt idx="45">
                  <c:v>2013</c:v>
                </c:pt>
                <c:pt idx="46">
                  <c:v>2013</c:v>
                </c:pt>
                <c:pt idx="47">
                  <c:v>2013</c:v>
                </c:pt>
                <c:pt idx="48">
                  <c:v>2014</c:v>
                </c:pt>
                <c:pt idx="49">
                  <c:v>2014</c:v>
                </c:pt>
                <c:pt idx="50">
                  <c:v>2014</c:v>
                </c:pt>
                <c:pt idx="51">
                  <c:v>2014</c:v>
                </c:pt>
                <c:pt idx="52">
                  <c:v>2014</c:v>
                </c:pt>
                <c:pt idx="53">
                  <c:v>2014</c:v>
                </c:pt>
                <c:pt idx="54">
                  <c:v>2014</c:v>
                </c:pt>
                <c:pt idx="55">
                  <c:v>2014</c:v>
                </c:pt>
                <c:pt idx="56">
                  <c:v>2014</c:v>
                </c:pt>
                <c:pt idx="57">
                  <c:v>2014</c:v>
                </c:pt>
                <c:pt idx="58">
                  <c:v>2014</c:v>
                </c:pt>
                <c:pt idx="59">
                  <c:v>2014</c:v>
                </c:pt>
                <c:pt idx="60">
                  <c:v>2015</c:v>
                </c:pt>
                <c:pt idx="61">
                  <c:v>2015</c:v>
                </c:pt>
                <c:pt idx="62">
                  <c:v>2015</c:v>
                </c:pt>
                <c:pt idx="63">
                  <c:v>2015</c:v>
                </c:pt>
                <c:pt idx="64">
                  <c:v>2015</c:v>
                </c:pt>
                <c:pt idx="65">
                  <c:v>2015</c:v>
                </c:pt>
                <c:pt idx="66">
                  <c:v>2015</c:v>
                </c:pt>
              </c:numCache>
            </c:numRef>
          </c:cat>
          <c:val>
            <c:numRef>
              <c:f>Arkusz1!$D$2:$D$68</c:f>
              <c:numCache>
                <c:formatCode>0.00</c:formatCode>
                <c:ptCount val="67"/>
                <c:pt idx="0">
                  <c:v>100</c:v>
                </c:pt>
                <c:pt idx="1">
                  <c:v>100.07999999999998</c:v>
                </c:pt>
                <c:pt idx="2">
                  <c:v>99.639647999999994</c:v>
                </c:pt>
                <c:pt idx="3">
                  <c:v>99.988386767999984</c:v>
                </c:pt>
                <c:pt idx="4">
                  <c:v>100.29635099924543</c:v>
                </c:pt>
                <c:pt idx="5">
                  <c:v>100.37257622600487</c:v>
                </c:pt>
                <c:pt idx="6">
                  <c:v>100.51811646153257</c:v>
                </c:pt>
                <c:pt idx="7">
                  <c:v>100.91013711573255</c:v>
                </c:pt>
                <c:pt idx="8">
                  <c:v>101.51559793842695</c:v>
                </c:pt>
                <c:pt idx="9">
                  <c:v>101.97241812914987</c:v>
                </c:pt>
                <c:pt idx="10">
                  <c:v>102.34869635204645</c:v>
                </c:pt>
                <c:pt idx="11">
                  <c:v>102.53292400548013</c:v>
                </c:pt>
                <c:pt idx="12">
                  <c:v>103.00457545590534</c:v>
                </c:pt>
                <c:pt idx="13">
                  <c:v>103.24148597945393</c:v>
                </c:pt>
                <c:pt idx="14">
                  <c:v>103.99514882710395</c:v>
                </c:pt>
                <c:pt idx="15">
                  <c:v>104.43192845217779</c:v>
                </c:pt>
                <c:pt idx="16">
                  <c:v>104.99586086581955</c:v>
                </c:pt>
                <c:pt idx="17">
                  <c:v>105.07985755451222</c:v>
                </c:pt>
                <c:pt idx="18">
                  <c:v>105.42662108444209</c:v>
                </c:pt>
                <c:pt idx="19">
                  <c:v>105.637474326611</c:v>
                </c:pt>
                <c:pt idx="20">
                  <c:v>105.83818552783156</c:v>
                </c:pt>
                <c:pt idx="21">
                  <c:v>106.55894357127609</c:v>
                </c:pt>
                <c:pt idx="22">
                  <c:v>106.99583523991831</c:v>
                </c:pt>
                <c:pt idx="23">
                  <c:v>107.43130828934477</c:v>
                </c:pt>
                <c:pt idx="24">
                  <c:v>108.04474105967692</c:v>
                </c:pt>
                <c:pt idx="25">
                  <c:v>108.42721944302818</c:v>
                </c:pt>
                <c:pt idx="26">
                  <c:v>108.82731588277295</c:v>
                </c:pt>
                <c:pt idx="27">
                  <c:v>108.81860969750232</c:v>
                </c:pt>
                <c:pt idx="28">
                  <c:v>108.80990420872652</c:v>
                </c:pt>
                <c:pt idx="29">
                  <c:v>108.61513448019289</c:v>
                </c:pt>
                <c:pt idx="30">
                  <c:v>108.64337441515775</c:v>
                </c:pt>
                <c:pt idx="31">
                  <c:v>108.5727562217879</c:v>
                </c:pt>
                <c:pt idx="32">
                  <c:v>108.57384194935014</c:v>
                </c:pt>
                <c:pt idx="33">
                  <c:v>108.82030457057516</c:v>
                </c:pt>
                <c:pt idx="34">
                  <c:v>109.05970924063043</c:v>
                </c:pt>
                <c:pt idx="35">
                  <c:v>109.33999269337885</c:v>
                </c:pt>
                <c:pt idx="36">
                  <c:v>109.8014074625449</c:v>
                </c:pt>
                <c:pt idx="37">
                  <c:v>109.99795198190286</c:v>
                </c:pt>
                <c:pt idx="38">
                  <c:v>109.85165470576695</c:v>
                </c:pt>
                <c:pt idx="39">
                  <c:v>109.7802511302082</c:v>
                </c:pt>
                <c:pt idx="40">
                  <c:v>109.90320501147404</c:v>
                </c:pt>
                <c:pt idx="41">
                  <c:v>109.83946115256738</c:v>
                </c:pt>
                <c:pt idx="42">
                  <c:v>110.31726280858105</c:v>
                </c:pt>
                <c:pt idx="43">
                  <c:v>110.67800025796511</c:v>
                </c:pt>
                <c:pt idx="44">
                  <c:v>112.00724304106326</c:v>
                </c:pt>
                <c:pt idx="45">
                  <c:v>113.1485968476517</c:v>
                </c:pt>
                <c:pt idx="46">
                  <c:v>113.83201437261152</c:v>
                </c:pt>
                <c:pt idx="47">
                  <c:v>114.5024849372662</c:v>
                </c:pt>
                <c:pt idx="48">
                  <c:v>115.68186053212004</c:v>
                </c:pt>
                <c:pt idx="49">
                  <c:v>116.20242890451458</c:v>
                </c:pt>
                <c:pt idx="50">
                  <c:v>116.25239594894352</c:v>
                </c:pt>
                <c:pt idx="51">
                  <c:v>115.95246476739524</c:v>
                </c:pt>
                <c:pt idx="52">
                  <c:v>115.860862320229</c:v>
                </c:pt>
                <c:pt idx="53">
                  <c:v>115.43681156413696</c:v>
                </c:pt>
                <c:pt idx="54">
                  <c:v>114.97390994976477</c:v>
                </c:pt>
                <c:pt idx="55">
                  <c:v>114.55310543934864</c:v>
                </c:pt>
                <c:pt idx="56">
                  <c:v>114.40074980911432</c:v>
                </c:pt>
                <c:pt idx="57">
                  <c:v>114.0300913797328</c:v>
                </c:pt>
                <c:pt idx="58">
                  <c:v>113.63554726355891</c:v>
                </c:pt>
                <c:pt idx="59">
                  <c:v>113.40827616903179</c:v>
                </c:pt>
                <c:pt idx="60" formatCode="General">
                  <c:v>113.5216844452008</c:v>
                </c:pt>
                <c:pt idx="61" formatCode="General">
                  <c:v>113.06759770742001</c:v>
                </c:pt>
                <c:pt idx="62" formatCode="General">
                  <c:v>112.95453010971259</c:v>
                </c:pt>
                <c:pt idx="63" formatCode="General">
                  <c:v>112.72862104949317</c:v>
                </c:pt>
                <c:pt idx="64" formatCode="General">
                  <c:v>112.05224932319622</c:v>
                </c:pt>
                <c:pt idx="65" formatCode="General">
                  <c:v>111.71609257522664</c:v>
                </c:pt>
                <c:pt idx="66" formatCode="General">
                  <c:v>111.26922820492572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015680"/>
        <c:axId val="139017216"/>
      </c:lineChart>
      <c:catAx>
        <c:axId val="13901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139017216"/>
        <c:crosses val="autoZero"/>
        <c:auto val="1"/>
        <c:lblAlgn val="ctr"/>
        <c:lblOffset val="100"/>
        <c:tickLblSkip val="12"/>
        <c:tickMarkSkip val="12"/>
        <c:noMultiLvlLbl val="0"/>
      </c:catAx>
      <c:valAx>
        <c:axId val="139017216"/>
        <c:scaling>
          <c:orientation val="minMax"/>
          <c:max val="160"/>
          <c:min val="8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Styczeń 2010=100</a:t>
                </a:r>
              </a:p>
            </c:rich>
          </c:tx>
          <c:layout>
            <c:manualLayout>
              <c:xMode val="edge"/>
              <c:yMode val="edge"/>
              <c:x val="1.2264150943396229E-2"/>
              <c:y val="0.217780093664762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139015680"/>
        <c:crosses val="autoZero"/>
        <c:crossBetween val="between"/>
        <c:majorUnit val="20"/>
      </c:valAx>
    </c:plotArea>
    <c:legend>
      <c:legendPos val="b"/>
      <c:layout>
        <c:manualLayout>
          <c:xMode val="edge"/>
          <c:yMode val="edge"/>
          <c:x val="2.1698113207547168E-2"/>
          <c:y val="0.91379162163553085"/>
          <c:w val="0.97830188679245278"/>
          <c:h val="6.66005352272142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66612192343881"/>
          <c:y val="4.0073593741958728E-2"/>
          <c:w val="0.77763903332838114"/>
          <c:h val="0.77750270186814885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Wartości Y</c:v>
                </c:pt>
              </c:strCache>
            </c:strRef>
          </c:tx>
          <c:spPr>
            <a:ln w="28575">
              <a:noFill/>
            </a:ln>
            <a:effectLst>
              <a:outerShdw blurRad="50800" dist="38100" algn="l" rotWithShape="0">
                <a:schemeClr val="tx1">
                  <a:alpha val="40000"/>
                </a:schemeClr>
              </a:outerShdw>
            </a:effectLst>
          </c:spPr>
          <c:marker>
            <c:symbol val="circle"/>
            <c:size val="7"/>
            <c:spPr>
              <a:solidFill>
                <a:srgbClr val="FF6600"/>
              </a:solidFill>
              <a:ln>
                <a:noFill/>
              </a:ln>
              <a:effectLst>
                <a:outerShdw blurRad="50800" dist="38100" algn="l" rotWithShape="0">
                  <a:schemeClr val="tx1">
                    <a:alpha val="40000"/>
                  </a:schemeClr>
                </a:outerShdw>
              </a:effectLst>
            </c:spPr>
          </c:marker>
          <c:dPt>
            <c:idx val="15"/>
            <c:marker>
              <c:symbol val="circle"/>
              <c:size val="9"/>
              <c:spPr>
                <a:solidFill>
                  <a:srgbClr val="669900"/>
                </a:solidFill>
                <a:ln>
                  <a:noFill/>
                </a:ln>
                <a:effectLst>
                  <a:outerShdw blurRad="50800" dist="38100" algn="l" rotWithShape="0">
                    <a:schemeClr val="tx1">
                      <a:alpha val="40000"/>
                    </a:schemeClr>
                  </a:outerShdw>
                </a:effectLst>
              </c:spPr>
            </c:marker>
            <c:bubble3D val="0"/>
          </c:dPt>
          <c:xVal>
            <c:numRef>
              <c:f>Arkusz1!$A$2:$A$17</c:f>
              <c:numCache>
                <c:formatCode>0.0</c:formatCode>
                <c:ptCount val="16"/>
                <c:pt idx="0">
                  <c:v>129.84753065959561</c:v>
                </c:pt>
                <c:pt idx="1">
                  <c:v>100.16592214422464</c:v>
                </c:pt>
                <c:pt idx="2">
                  <c:v>91.488277268093782</c:v>
                </c:pt>
                <c:pt idx="3">
                  <c:v>99.596100278551546</c:v>
                </c:pt>
                <c:pt idx="4">
                  <c:v>122.16473220528596</c:v>
                </c:pt>
                <c:pt idx="5">
                  <c:v>106.34157509157509</c:v>
                </c:pt>
                <c:pt idx="6">
                  <c:v>99.978471474703966</c:v>
                </c:pt>
                <c:pt idx="7">
                  <c:v>115.33161068044791</c:v>
                </c:pt>
                <c:pt idx="8">
                  <c:v>95.500373412994762</c:v>
                </c:pt>
                <c:pt idx="9">
                  <c:v>87.605083088954061</c:v>
                </c:pt>
                <c:pt idx="10">
                  <c:v>118.93550546752955</c:v>
                </c:pt>
                <c:pt idx="11">
                  <c:v>113.70672670982269</c:v>
                </c:pt>
                <c:pt idx="12">
                  <c:v>98.828382838283829</c:v>
                </c:pt>
                <c:pt idx="13">
                  <c:v>113.24094172649856</c:v>
                </c:pt>
                <c:pt idx="14">
                  <c:v>101.1</c:v>
                </c:pt>
                <c:pt idx="15">
                  <c:v>80.3</c:v>
                </c:pt>
              </c:numCache>
            </c:numRef>
          </c:xVal>
          <c:yVal>
            <c:numRef>
              <c:f>Arkusz1!$B$2:$B$17</c:f>
              <c:numCache>
                <c:formatCode>General</c:formatCode>
                <c:ptCount val="16"/>
                <c:pt idx="0">
                  <c:v>0.47</c:v>
                </c:pt>
                <c:pt idx="1">
                  <c:v>0.56000000000000005</c:v>
                </c:pt>
                <c:pt idx="2">
                  <c:v>1.2</c:v>
                </c:pt>
                <c:pt idx="3">
                  <c:v>1.17</c:v>
                </c:pt>
                <c:pt idx="4">
                  <c:v>2.31</c:v>
                </c:pt>
                <c:pt idx="5">
                  <c:v>1.54</c:v>
                </c:pt>
                <c:pt idx="6">
                  <c:v>1.44</c:v>
                </c:pt>
                <c:pt idx="7">
                  <c:v>3.04</c:v>
                </c:pt>
                <c:pt idx="8">
                  <c:v>0.57999999999999996</c:v>
                </c:pt>
                <c:pt idx="9">
                  <c:v>3.36</c:v>
                </c:pt>
                <c:pt idx="10">
                  <c:v>2.21</c:v>
                </c:pt>
                <c:pt idx="11">
                  <c:v>1.77</c:v>
                </c:pt>
                <c:pt idx="12">
                  <c:v>1.37</c:v>
                </c:pt>
                <c:pt idx="13">
                  <c:v>2.13</c:v>
                </c:pt>
                <c:pt idx="14">
                  <c:v>1.08</c:v>
                </c:pt>
                <c:pt idx="15">
                  <c:v>2.4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799936"/>
        <c:axId val="139806208"/>
      </c:scatterChart>
      <c:valAx>
        <c:axId val="139799936"/>
        <c:scaling>
          <c:orientation val="minMax"/>
          <c:max val="130"/>
          <c:min val="8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ceny skupu, rok poprzedni =100</a:t>
                </a:r>
              </a:p>
            </c:rich>
          </c:tx>
          <c:layout>
            <c:manualLayout>
              <c:xMode val="edge"/>
              <c:yMode val="edge"/>
              <c:x val="0.24667855197345614"/>
              <c:y val="0.927777777777777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139806208"/>
        <c:crosses val="autoZero"/>
        <c:crossBetween val="midCat"/>
        <c:majorUnit val="10"/>
      </c:valAx>
      <c:valAx>
        <c:axId val="139806208"/>
        <c:scaling>
          <c:orientation val="minMax"/>
          <c:max val="4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/>
                  <a:t>rentowność netto, %</a:t>
                </a:r>
              </a:p>
            </c:rich>
          </c:tx>
          <c:layout>
            <c:manualLayout>
              <c:xMode val="edge"/>
              <c:yMode val="edge"/>
              <c:x val="1.2578616352201259E-2"/>
              <c:y val="0.1581861458494158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139799936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 altLang="pl-PL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l-PL" altLang="pl-PL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269"/>
            <a:ext cx="5438140" cy="444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 altLang="pl-PL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B6B601-9638-4444-B751-F5DB8B66721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05129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475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1">
              <a:gsLst>
                <a:gs pos="0">
                  <a:srgbClr val="669900"/>
                </a:gs>
                <a:gs pos="100000">
                  <a:srgbClr val="669900">
                    <a:gamma/>
                    <a:tint val="0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l-PL" altLang="pl-PL" sz="2400">
                <a:latin typeface="Times New Roman" pitchFamily="18" charset="0"/>
              </a:endParaRPr>
            </a:p>
          </p:txBody>
        </p:sp>
        <p:sp>
          <p:nvSpPr>
            <p:cNvPr id="7475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gradFill rotWithShape="1">
              <a:gsLst>
                <a:gs pos="0">
                  <a:srgbClr val="669900"/>
                </a:gs>
                <a:gs pos="100000">
                  <a:srgbClr val="669900">
                    <a:gamma/>
                    <a:tint val="0"/>
                    <a:invGamma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 sz="2400">
                <a:latin typeface="Times New Roman" pitchFamily="18" charset="0"/>
              </a:endParaRPr>
            </a:p>
          </p:txBody>
        </p:sp>
        <p:grpSp>
          <p:nvGrpSpPr>
            <p:cNvPr id="7475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475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gradFill rotWithShape="1">
                <a:gsLst>
                  <a:gs pos="0">
                    <a:srgbClr val="006600">
                      <a:gamma/>
                      <a:shade val="46275"/>
                      <a:invGamma/>
                    </a:srgbClr>
                  </a:gs>
                  <a:gs pos="100000">
                    <a:srgbClr val="0066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5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gradFill rotWithShape="1">
                <a:gsLst>
                  <a:gs pos="0">
                    <a:srgbClr val="D0D030"/>
                  </a:gs>
                  <a:gs pos="100000">
                    <a:srgbClr val="D0D03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gradFill rotWithShape="1">
                <a:gsLst>
                  <a:gs pos="0">
                    <a:srgbClr val="D0D030"/>
                  </a:gs>
                  <a:gs pos="100000">
                    <a:srgbClr val="D0D03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gradFill rotWithShape="1">
                <a:gsLst>
                  <a:gs pos="0">
                    <a:srgbClr val="006600">
                      <a:gamma/>
                      <a:shade val="46275"/>
                      <a:invGamma/>
                    </a:srgbClr>
                  </a:gs>
                  <a:gs pos="100000">
                    <a:srgbClr val="0066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gradFill rotWithShape="1">
                <a:gsLst>
                  <a:gs pos="0">
                    <a:srgbClr val="D0D030"/>
                  </a:gs>
                  <a:gs pos="100000">
                    <a:srgbClr val="D0D03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66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gradFill rotWithShape="1">
                <a:gsLst>
                  <a:gs pos="0">
                    <a:srgbClr val="006600">
                      <a:gamma/>
                      <a:shade val="46275"/>
                      <a:invGamma/>
                    </a:srgbClr>
                  </a:gs>
                  <a:gs pos="100000">
                    <a:srgbClr val="0066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gradFill rotWithShape="1">
                <a:gsLst>
                  <a:gs pos="0">
                    <a:srgbClr val="D0D030"/>
                  </a:gs>
                  <a:gs pos="100000">
                    <a:srgbClr val="D0D03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  <p:sp>
            <p:nvSpPr>
              <p:cNvPr id="7476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gradFill rotWithShape="1">
                <a:gsLst>
                  <a:gs pos="0">
                    <a:srgbClr val="006600">
                      <a:gamma/>
                      <a:shade val="46275"/>
                      <a:invGamma/>
                    </a:srgbClr>
                  </a:gs>
                  <a:gs pos="100000">
                    <a:srgbClr val="0066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l-PL" altLang="pl-PL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74768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4769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4770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1E3229F-28DC-464F-B20D-4587BF21515B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747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87675" y="1844675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 wzorca tytułu</a:t>
            </a:r>
          </a:p>
        </p:txBody>
      </p:sp>
      <p:sp>
        <p:nvSpPr>
          <p:cNvPr id="747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pl-PL" altLang="pl-PL" noProof="0" smtClean="0"/>
              <a:t>Kliknij, aby edytować styl wzorca podtytułu</a:t>
            </a:r>
          </a:p>
        </p:txBody>
      </p:sp>
      <p:pic>
        <p:nvPicPr>
          <p:cNvPr id="74776" name="Picture 24" descr="logo sol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6378575"/>
            <a:ext cx="755650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6CE1D8-4BD1-493E-B730-A150D5DD3461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43551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7FC699-285D-4C44-A233-A5A9540D69D8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17479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55C8C9-AD47-447C-96E1-D6C81A074C37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B6C6C7-1923-4287-BCA7-8809CE8BB704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30265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423714-C343-4DE0-8B97-6DA3A39D137E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419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CA2780-ABEC-4A4A-9A17-51F7EB24AA45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04806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B452B3-D0FC-475A-A2A4-9F20C8F2DB1B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74519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7E7202-407D-46A1-8D6B-C3D37EAFE901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83370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69BF2C-91A7-40B6-8C81-22A0757FD6B4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0001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CE14A3-1CE2-4818-8B29-5FE5A00645C4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55058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112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D16387E-37B9-4460-9784-8115E3DF8A4E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65261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ytuł, wykres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112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wykresu 2"/>
          <p:cNvSpPr>
            <a:spLocks noGrp="1"/>
          </p:cNvSpPr>
          <p:nvPr>
            <p:ph type="ch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65DA3E7-53B2-4A3C-967B-96A209E8F041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84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3760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0857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372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882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0759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608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539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3157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8725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8155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2216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9675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32907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073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8845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4639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3732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59873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14860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6003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22583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5377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D5F7E-F81A-4948-BB44-90CC92CDC73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13046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EE80D-8631-4CD3-B998-520E4CF5EE6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0251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2D798-1D1B-4F07-AC89-110FEC5C827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017854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6F319-A90D-4A23-B2C2-E942E82BE75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91040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3593A4-E7A8-4FF7-9DCF-2DC1D06DC33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447121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1A400-A29E-4FDE-B2F2-9E2685FFD52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68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2E1E25-0825-46FB-88D6-C614420620F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36837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BEE00-5958-4B5C-BCE2-F0E5BDECE1A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58908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46C59-FBDF-4AE3-A8D7-BD334F0AE67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58440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D061E-5A28-47E0-AF24-F0EFF70C784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46311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5D56C-AB66-4B15-8E01-D8F9C3AF645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4522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pl-PL" altLang="pl-PL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A2DB76FB-776C-450B-AC53-7387365FA30A}" type="slidenum">
              <a:rPr lang="pl-PL" altLang="pl-PL"/>
              <a:pPr/>
              <a:t>‹#›</a:t>
            </a:fld>
            <a:endParaRPr lang="pl-PL" altLang="pl-PL"/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737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1">
              <a:gsLst>
                <a:gs pos="0">
                  <a:srgbClr val="669900">
                    <a:alpha val="98000"/>
                  </a:srgbClr>
                </a:gs>
                <a:gs pos="100000">
                  <a:srgbClr val="669900">
                    <a:gamma/>
                    <a:tint val="0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pl-PL" altLang="pl-PL" sz="2400">
                <a:latin typeface="Times New Roman" pitchFamily="18" charset="0"/>
              </a:endParaRPr>
            </a:p>
          </p:txBody>
        </p:sp>
        <p:sp>
          <p:nvSpPr>
            <p:cNvPr id="737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1">
              <a:gsLst>
                <a:gs pos="0">
                  <a:srgbClr val="669900"/>
                </a:gs>
                <a:gs pos="100000">
                  <a:srgbClr val="669900">
                    <a:gamma/>
                    <a:tint val="0"/>
                    <a:invGamma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 sz="2400">
                <a:latin typeface="Times New Roman" pitchFamily="18" charset="0"/>
              </a:endParaRPr>
            </a:p>
          </p:txBody>
        </p:sp>
        <p:sp>
          <p:nvSpPr>
            <p:cNvPr id="737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gradFill rotWithShape="1">
              <a:gsLst>
                <a:gs pos="0">
                  <a:srgbClr val="669900">
                    <a:gamma/>
                    <a:shade val="46275"/>
                    <a:invGamma/>
                  </a:srgbClr>
                </a:gs>
                <a:gs pos="100000">
                  <a:srgbClr val="66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>
                <a:solidFill>
                  <a:schemeClr val="hlink"/>
                </a:solidFill>
              </a:endParaRPr>
            </a:p>
          </p:txBody>
        </p:sp>
        <p:sp>
          <p:nvSpPr>
            <p:cNvPr id="737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gradFill rotWithShape="1">
              <a:gsLst>
                <a:gs pos="0">
                  <a:srgbClr val="669900">
                    <a:gamma/>
                    <a:shade val="46275"/>
                    <a:invGamma/>
                  </a:srgbClr>
                </a:gs>
                <a:gs pos="100000">
                  <a:srgbClr val="66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>
                <a:solidFill>
                  <a:schemeClr val="hlink"/>
                </a:solidFill>
              </a:endParaRPr>
            </a:p>
          </p:txBody>
        </p:sp>
        <p:sp>
          <p:nvSpPr>
            <p:cNvPr id="737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gradFill rotWithShape="1">
              <a:gsLst>
                <a:gs pos="0">
                  <a:srgbClr val="D0D030"/>
                </a:gs>
                <a:gs pos="100000">
                  <a:srgbClr val="D0D03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>
                <a:solidFill>
                  <a:schemeClr val="accent2"/>
                </a:solidFill>
              </a:endParaRPr>
            </a:p>
          </p:txBody>
        </p:sp>
        <p:sp>
          <p:nvSpPr>
            <p:cNvPr id="737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gradFill rotWithShape="1">
              <a:gsLst>
                <a:gs pos="0">
                  <a:srgbClr val="669900">
                    <a:gamma/>
                    <a:shade val="46275"/>
                    <a:invGamma/>
                  </a:srgbClr>
                </a:gs>
                <a:gs pos="100000">
                  <a:srgbClr val="66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>
                <a:solidFill>
                  <a:schemeClr val="hlink"/>
                </a:solidFill>
              </a:endParaRPr>
            </a:p>
          </p:txBody>
        </p:sp>
        <p:sp>
          <p:nvSpPr>
            <p:cNvPr id="737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gradFill rotWithShape="1">
              <a:gsLst>
                <a:gs pos="0">
                  <a:srgbClr val="D0D030"/>
                </a:gs>
                <a:gs pos="100000">
                  <a:srgbClr val="D0D03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 sz="2400">
                <a:latin typeface="Times New Roman" pitchFamily="18" charset="0"/>
              </a:endParaRPr>
            </a:p>
          </p:txBody>
        </p:sp>
        <p:sp>
          <p:nvSpPr>
            <p:cNvPr id="737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gradFill rotWithShape="1">
              <a:gsLst>
                <a:gs pos="0">
                  <a:srgbClr val="D0D030"/>
                </a:gs>
                <a:gs pos="100000">
                  <a:srgbClr val="D0D03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>
                <a:solidFill>
                  <a:schemeClr val="accent2"/>
                </a:solidFill>
              </a:endParaRPr>
            </a:p>
          </p:txBody>
        </p:sp>
        <p:sp>
          <p:nvSpPr>
            <p:cNvPr id="737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gradFill rotWithShape="1">
              <a:gsLst>
                <a:gs pos="0">
                  <a:srgbClr val="D0D030"/>
                </a:gs>
                <a:gs pos="100000">
                  <a:srgbClr val="D0D03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 altLang="pl-PL">
                <a:solidFill>
                  <a:schemeClr val="accent2"/>
                </a:solidFill>
              </a:endParaRPr>
            </a:p>
          </p:txBody>
        </p:sp>
      </p:grpSp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737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 altLang="pl-PL"/>
          </a:p>
        </p:txBody>
      </p:sp>
      <p:pic>
        <p:nvPicPr>
          <p:cNvPr id="73745" name="Picture 17" descr="logo sol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6515100"/>
            <a:ext cx="5397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48" name="Line 20"/>
          <p:cNvSpPr>
            <a:spLocks noChangeShapeType="1"/>
          </p:cNvSpPr>
          <p:nvPr/>
        </p:nvSpPr>
        <p:spPr bwMode="auto">
          <a:xfrm>
            <a:off x="468313" y="1628775"/>
            <a:ext cx="8351837" cy="0"/>
          </a:xfrm>
          <a:prstGeom prst="line">
            <a:avLst/>
          </a:prstGeom>
          <a:noFill/>
          <a:ln w="22225">
            <a:solidFill>
              <a:srgbClr val="66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24" r:id="rId12"/>
    <p:sldLayoutId id="2147483725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B821B-4BCD-4BA2-9C32-311AC0C5B5A5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5D9C1-F747-4F97-A591-45D4DFEDEF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847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DED42-D05F-4D08-9BEA-714BF4F3060D}" type="datetimeFigureOut">
              <a:rPr lang="pl-PL" smtClean="0"/>
              <a:t>2016-04-06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799F3-B812-4826-A8A9-6AB82884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8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 altLang="pl-PL"/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 altLang="pl-PL"/>
          </a:p>
        </p:txBody>
      </p:sp>
      <p:sp>
        <p:nvSpPr>
          <p:cNvPr id="185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691CD1-192C-4ABC-ACF9-6D9252787919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5229225"/>
            <a:ext cx="6651625" cy="1368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altLang="pl-PL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dr Piotr </a:t>
            </a:r>
            <a:r>
              <a:rPr lang="pl-PL" altLang="pl-PL" sz="1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SZAJNER</a:t>
            </a:r>
          </a:p>
          <a:p>
            <a:pPr>
              <a:lnSpc>
                <a:spcPct val="80000"/>
              </a:lnSpc>
            </a:pPr>
            <a:r>
              <a:rPr lang="pl-PL" altLang="pl-PL" sz="1600" dirty="0" err="1"/>
              <a:t>IERiGZ</a:t>
            </a:r>
            <a:r>
              <a:rPr lang="pl-PL" altLang="pl-PL" sz="1600" dirty="0"/>
              <a:t>-PIB</a:t>
            </a:r>
          </a:p>
          <a:p>
            <a:pPr>
              <a:lnSpc>
                <a:spcPct val="80000"/>
              </a:lnSpc>
            </a:pPr>
            <a:r>
              <a:rPr lang="pl-PL" altLang="pl-PL" sz="1600" dirty="0"/>
              <a:t>ul. Świętokrzyska 20</a:t>
            </a:r>
          </a:p>
          <a:p>
            <a:pPr>
              <a:lnSpc>
                <a:spcPct val="80000"/>
              </a:lnSpc>
            </a:pPr>
            <a:r>
              <a:rPr lang="pl-PL" altLang="pl-PL" sz="1600" dirty="0"/>
              <a:t>00-002 Warszawa</a:t>
            </a:r>
          </a:p>
          <a:p>
            <a:pPr>
              <a:lnSpc>
                <a:spcPct val="80000"/>
              </a:lnSpc>
            </a:pPr>
            <a:r>
              <a:rPr lang="pl-PL" altLang="pl-PL" sz="1600" dirty="0"/>
              <a:t>E-mail: szajner@ierigz.waw.pl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259632" y="2924175"/>
            <a:ext cx="767005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Tendencje w produkcji mleka</a:t>
            </a:r>
            <a:br>
              <a:rPr lang="pl-PL" altLang="pl-PL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pl-PL" altLang="pl-PL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 Polsce</a:t>
            </a:r>
            <a:endParaRPr lang="de-DE" altLang="pl-PL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4508500" y="3308350"/>
          <a:ext cx="127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" name="Równanie" r:id="rId3" imgW="126720" imgH="241200" progId="Equation.3">
                  <p:embed/>
                </p:oleObj>
              </mc:Choice>
              <mc:Fallback>
                <p:oleObj name="Równanie" r:id="rId3" imgW="12672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08350"/>
                        <a:ext cx="1270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altLang="pl-PL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Plan prezentacji    </a:t>
            </a:r>
            <a:endParaRPr lang="pl-PL" altLang="pl-PL" sz="2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664" y="1844824"/>
            <a:ext cx="6408712" cy="4896544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Znaczenie produkcji mleka:</a:t>
            </a:r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Udział w globalnej i towarowej produkcji </a:t>
            </a:r>
            <a:endParaRPr lang="pl-PL" altLang="pl-PL" sz="1600" dirty="0"/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Udział Polski w produkcji mleka w UE</a:t>
            </a:r>
            <a:endParaRPr lang="pl-PL" altLang="pl-PL" sz="16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Tendencje w produkcji mleka:</a:t>
            </a:r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Pogłowie krów mlecznych, </a:t>
            </a:r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Wydajność mleczna</a:t>
            </a:r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Produkcja mleka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Przemiany strukturalne w produkcji mleka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Regionalne zróżnicowanie produkcji mleka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Rozdysponowanie produkcji mleka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Ceny skupu mleka</a:t>
            </a:r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Tendencje cenowe </a:t>
            </a:r>
            <a:endParaRPr lang="pl-PL" altLang="pl-PL" sz="1600" dirty="0"/>
          </a:p>
          <a:p>
            <a:pPr lvl="2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Determinanty cen skupu mleka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Podsumowanie</a:t>
            </a:r>
            <a:endParaRPr lang="pl-PL" altLang="pl-PL" sz="1600" dirty="0"/>
          </a:p>
        </p:txBody>
      </p:sp>
    </p:spTree>
    <p:extLst>
      <p:ext uri="{BB962C8B-B14F-4D97-AF65-F5344CB8AC3E}">
        <p14:creationId xmlns:p14="http://schemas.microsoft.com/office/powerpoint/2010/main" val="393776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96362933"/>
              </p:ext>
            </p:extLst>
          </p:nvPr>
        </p:nvGraphicFramePr>
        <p:xfrm>
          <a:off x="323528" y="1988840"/>
          <a:ext cx="4316288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4038600" cy="4896544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600" dirty="0"/>
              <a:t>Mleczarstwo ma duże znaczenie gospodarcze, społeczne i środowiskowe.</a:t>
            </a:r>
            <a:endParaRPr lang="pl-PL" sz="16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600" dirty="0" smtClean="0"/>
              <a:t>Wartość produkcji </a:t>
            </a:r>
            <a:r>
              <a:rPr lang="pl-PL" altLang="pl-PL" sz="1600" dirty="0" smtClean="0"/>
              <a:t>mleka w 2014 r.:</a:t>
            </a:r>
            <a:endParaRPr lang="pl-PL" altLang="pl-PL" sz="16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 smtClean="0"/>
              <a:t>globalna 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17,3 mld zł</a:t>
            </a:r>
            <a:r>
              <a:rPr lang="pl-PL" altLang="pl-PL" sz="1400" dirty="0" smtClean="0"/>
              <a:t>,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 smtClean="0"/>
              <a:t>towarowa - 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14,4 mld zł</a:t>
            </a:r>
            <a:r>
              <a:rPr lang="pl-PL" altLang="pl-PL" sz="1400" dirty="0" smtClean="0"/>
              <a:t>,</a:t>
            </a:r>
            <a:endParaRPr lang="pl-PL" altLang="pl-PL" sz="14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600" dirty="0" smtClean="0"/>
              <a:t>Udział mleka w produkcji </a:t>
            </a:r>
            <a:r>
              <a:rPr lang="pl-PL" altLang="pl-PL" sz="1600" dirty="0" smtClean="0"/>
              <a:t>rolnej: </a:t>
            </a:r>
            <a:endParaRPr lang="pl-PL" altLang="pl-PL" sz="1600" dirty="0" smtClean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/>
              <a:t>globalna 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16,4%</a:t>
            </a:r>
            <a:r>
              <a:rPr lang="pl-PL" altLang="pl-PL" sz="1400" dirty="0" smtClean="0"/>
              <a:t>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/>
              <a:t>towarowa - 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18,8%</a:t>
            </a:r>
            <a:r>
              <a:rPr lang="pl-PL" altLang="pl-PL" sz="1400" dirty="0" smtClean="0"/>
              <a:t>,</a:t>
            </a:r>
            <a:endParaRPr lang="pl-PL" altLang="pl-PL" sz="14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600" dirty="0" smtClean="0"/>
              <a:t>Liczba gospodarstw utrzymujących krowy wynosi ok. </a:t>
            </a:r>
            <a:r>
              <a:rPr lang="pl-PL" alt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280 tys.</a:t>
            </a:r>
            <a:r>
              <a:rPr lang="pl-PL" altLang="pl-PL" sz="1600" dirty="0" smtClean="0"/>
              <a:t>, </a:t>
            </a:r>
            <a:endParaRPr lang="pl-PL" altLang="pl-PL" sz="16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600" dirty="0" smtClean="0"/>
              <a:t>Liczba dostawców mleka ok. </a:t>
            </a:r>
            <a:r>
              <a:rPr lang="pl-PL" alt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 tys.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sz="1600" dirty="0" smtClean="0"/>
              <a:t>Udział Polski w rynku mleka w UE: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 smtClean="0"/>
              <a:t>pogłowiu krów -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8,5%</a:t>
            </a:r>
            <a:r>
              <a:rPr lang="pl-PL" altLang="pl-PL" sz="1400" dirty="0" smtClean="0"/>
              <a:t>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 smtClean="0"/>
              <a:t>produkcji </a:t>
            </a:r>
            <a:r>
              <a:rPr lang="pl-PL" altLang="pl-PL" sz="1400" dirty="0"/>
              <a:t>- 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6,7%</a:t>
            </a:r>
            <a:r>
              <a:rPr lang="pl-PL" altLang="pl-PL" sz="1400" dirty="0" smtClean="0"/>
              <a:t>,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dirty="0"/>
              <a:t>s</a:t>
            </a:r>
            <a:r>
              <a:rPr lang="pl-PL" altLang="pl-PL" sz="1400" dirty="0" smtClean="0"/>
              <a:t>kupie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7,2%</a:t>
            </a:r>
            <a:r>
              <a:rPr lang="pl-PL" altLang="pl-PL" sz="1400" dirty="0" smtClean="0"/>
              <a:t>.</a:t>
            </a:r>
            <a:endParaRPr lang="pl-PL" altLang="pl-PL" sz="14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Znaczenie produkcji mleka rolnictwie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202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5364088" y="2132856"/>
            <a:ext cx="3600400" cy="3464024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Spadek pogłowia krów jest rekompensowany rosnącą mlecznością i w rezultacie produkcja mleka wykazuje lekką tendencję wzrostową,   </a:t>
            </a:r>
            <a:endParaRPr lang="pl-PL" sz="16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Pogłowie krów:</a:t>
            </a:r>
            <a:endParaRPr lang="pl-PL" altLang="pl-PL" sz="16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w 2015 r.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2,3 mln szt.</a:t>
            </a:r>
            <a:r>
              <a:rPr lang="pl-PL" altLang="pl-PL" sz="1400" dirty="0" smtClean="0"/>
              <a:t>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dynamika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  tys. szt.</a:t>
            </a:r>
            <a:r>
              <a:rPr lang="pl-PL" altLang="pl-PL" sz="1400" dirty="0" smtClean="0"/>
              <a:t> (-1,7%) rocznie,</a:t>
            </a:r>
            <a:endParaRPr lang="pl-PL" altLang="pl-PL" sz="14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Produkcja mleka: </a:t>
            </a:r>
            <a:endParaRPr lang="pl-PL" altLang="pl-PL" sz="16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w 2015 r.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 mln t</a:t>
            </a:r>
            <a:r>
              <a:rPr lang="pl-PL" altLang="pl-PL" sz="1400" dirty="0" smtClean="0"/>
              <a:t>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dynamika </a:t>
            </a:r>
            <a:r>
              <a:rPr lang="pl-PL" altLang="pl-PL" sz="1400" dirty="0"/>
              <a:t>-  </a:t>
            </a:r>
            <a:r>
              <a:rPr lang="pl-PL" altLang="pl-PL" sz="1400" b="1" dirty="0" smtClean="0"/>
              <a:t>110 tys. t</a:t>
            </a:r>
            <a:r>
              <a:rPr lang="pl-PL" altLang="pl-PL" sz="1400" dirty="0" smtClean="0"/>
              <a:t>, (0,9%) rocznie,</a:t>
            </a:r>
            <a:endParaRPr lang="pl-PL" altLang="pl-PL" sz="14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Tendencje w produkcji mleka w Polsce 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2019409"/>
              </p:ext>
            </p:extLst>
          </p:nvPr>
        </p:nvGraphicFramePr>
        <p:xfrm>
          <a:off x="179512" y="1981200"/>
          <a:ext cx="5256584" cy="404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972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4644008" y="2420888"/>
            <a:ext cx="4038600" cy="3886200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Koncentracja i specjalizacja produkcji skutkuje wzrostem efektywności produkcji, czego wyrazem jest rosnąca wydajność </a:t>
            </a:r>
            <a:r>
              <a:rPr lang="pl-PL" altLang="pl-PL" sz="1600" dirty="0" smtClean="0"/>
              <a:t>mleczna,</a:t>
            </a:r>
            <a:endParaRPr lang="pl-PL" altLang="pl-PL" sz="1600" dirty="0" smtClean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W 2015 r. wyniosła ona: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400" b="1" dirty="0" smtClean="0"/>
              <a:t>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5,3 tys. kg </a:t>
            </a:r>
            <a:r>
              <a:rPr lang="pl-PL" sz="1400" dirty="0" smtClean="0"/>
              <a:t>- średnio w kraju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400" b="1" dirty="0" smtClean="0"/>
              <a:t>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7,7 tys. kg</a:t>
            </a:r>
            <a:r>
              <a:rPr lang="pl-PL" sz="1400" dirty="0" smtClean="0"/>
              <a:t> </a:t>
            </a:r>
            <a:r>
              <a:rPr lang="pl-PL" sz="1400" dirty="0" smtClean="0"/>
              <a:t>- </a:t>
            </a:r>
            <a:r>
              <a:rPr lang="pl-PL" sz="1400" dirty="0" smtClean="0"/>
              <a:t>w oborach pod kontrolą mleczności,</a:t>
            </a:r>
            <a:endParaRPr lang="pl-PL" sz="14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Dynamika mleczności: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 </a:t>
            </a: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kg </a:t>
            </a:r>
            <a:r>
              <a:rPr lang="pl-PL" sz="1400" dirty="0" smtClean="0"/>
              <a:t>rocznie - </a:t>
            </a:r>
            <a:r>
              <a:rPr lang="pl-PL" sz="1400" dirty="0"/>
              <a:t>średnio w kraju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400" b="1" dirty="0" smtClean="0"/>
              <a:t>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 </a:t>
            </a: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kg</a:t>
            </a:r>
            <a:r>
              <a:rPr lang="pl-PL" sz="1400" dirty="0"/>
              <a:t> </a:t>
            </a:r>
            <a:r>
              <a:rPr lang="pl-PL" sz="1400" dirty="0" smtClean="0"/>
              <a:t>rocznie </a:t>
            </a:r>
            <a:r>
              <a:rPr lang="pl-PL" sz="1400" dirty="0" smtClean="0"/>
              <a:t>- </a:t>
            </a:r>
            <a:r>
              <a:rPr lang="pl-PL" sz="1400" dirty="0"/>
              <a:t>w oborach pod kontrolą mleczności</a:t>
            </a:r>
            <a:r>
              <a:rPr lang="pl-PL" sz="1400" dirty="0" smtClean="0"/>
              <a:t>,</a:t>
            </a:r>
            <a:endParaRPr lang="pl-PL" sz="14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Wydajność mleczna krów w Polsce 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99879620"/>
              </p:ext>
            </p:extLst>
          </p:nvPr>
        </p:nvGraphicFramePr>
        <p:xfrm>
          <a:off x="457200" y="1981200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595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Struktura gospodarstw utrzymujących krowy </a:t>
            </a:r>
            <a:b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pogłowia krów w Polsce wg skali chowu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Symbol zastępczy zawartości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96610334"/>
              </p:ext>
            </p:extLst>
          </p:nvPr>
        </p:nvGraphicFramePr>
        <p:xfrm>
          <a:off x="395536" y="1916832"/>
          <a:ext cx="8352928" cy="4335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348"/>
                <a:gridCol w="1305145"/>
                <a:gridCol w="1305145"/>
                <a:gridCol w="1305145"/>
                <a:gridCol w="1305145"/>
              </a:tblGrid>
              <a:tr h="432048">
                <a:tc rowSpan="3"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Wielkość stada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Struktura gospodarstw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Struktura pogłowia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</a:tr>
              <a:tr h="396698">
                <a:tc v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</a:p>
                  </a:txBody>
                  <a:tcPr marL="9525" marR="9525" marT="9525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</a:tr>
              <a:tr h="396698">
                <a:tc v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l-PL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1 - 9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93,5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74,4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63,8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23,7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10 - 29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30 - 49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50 - 99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≥ 100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Razem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32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5436096" y="1981200"/>
            <a:ext cx="3528392" cy="3886200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Liczba gospodarstw z krowami,   </a:t>
            </a:r>
            <a:endParaRPr lang="pl-PL" sz="16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 1996 </a:t>
            </a:r>
            <a:r>
              <a:rPr lang="pl-PL" altLang="pl-PL" sz="1400" dirty="0" smtClean="0"/>
              <a:t>r. - 1309  tys.,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 2002 </a:t>
            </a:r>
            <a:r>
              <a:rPr lang="pl-PL" altLang="pl-PL" sz="1400" dirty="0" smtClean="0"/>
              <a:t>-  875 tys</a:t>
            </a:r>
            <a:r>
              <a:rPr lang="pl-PL" altLang="pl-PL" sz="1400" dirty="0"/>
              <a:t>. </a:t>
            </a:r>
            <a:r>
              <a:rPr lang="pl-PL" altLang="pl-PL" sz="1400" dirty="0" smtClean="0"/>
              <a:t>,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280 tys</a:t>
            </a:r>
            <a:r>
              <a:rPr lang="pl-PL" altLang="pl-PL" sz="1400" dirty="0" smtClean="0"/>
              <a:t>.,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Liczba dostawców </a:t>
            </a:r>
            <a:endParaRPr lang="pl-PL" altLang="pl-PL" sz="16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2004 r</a:t>
            </a:r>
            <a:r>
              <a:rPr lang="pl-PL" altLang="pl-PL" sz="1400" dirty="0"/>
              <a:t>, - </a:t>
            </a:r>
            <a:r>
              <a:rPr lang="pl-PL" altLang="pl-PL" sz="1400" dirty="0" smtClean="0"/>
              <a:t>311 tys.,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 - 130  </a:t>
            </a: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tys</a:t>
            </a:r>
            <a:r>
              <a:rPr lang="pl-PL" altLang="pl-PL" sz="1400" dirty="0" smtClean="0"/>
              <a:t>.,</a:t>
            </a:r>
            <a:endParaRPr lang="pl-PL" altLang="pl-PL" sz="1400" dirty="0"/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Średnia wielkość dostawy: 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/>
              <a:t>2004 r, - </a:t>
            </a:r>
            <a:r>
              <a:rPr lang="pl-PL" altLang="pl-PL" sz="1400" dirty="0" smtClean="0"/>
              <a:t>27 t,</a:t>
            </a:r>
            <a:endParaRPr lang="pl-PL" altLang="pl-PL" sz="1400" dirty="0"/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400" dirty="0" smtClean="0"/>
              <a:t>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</a:t>
            </a: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t</a:t>
            </a:r>
            <a:r>
              <a:rPr lang="pl-PL" altLang="pl-PL" sz="1400" dirty="0" smtClean="0"/>
              <a:t>,</a:t>
            </a:r>
            <a:endParaRPr lang="pl-PL" altLang="pl-PL" sz="14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Dostawcy mleka </a:t>
            </a:r>
            <a:b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przemysłu mleczarskiego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06449072"/>
              </p:ext>
            </p:extLst>
          </p:nvPr>
        </p:nvGraphicFramePr>
        <p:xfrm>
          <a:off x="251520" y="1981200"/>
          <a:ext cx="5256584" cy="404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609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Regionalne zróżnicowanie produkcji mleka </a:t>
            </a:r>
            <a:b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Polsce 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720001" y="2699999"/>
            <a:ext cx="7259687" cy="2516189"/>
            <a:chOff x="720001" y="2699999"/>
            <a:chExt cx="7259687" cy="2516189"/>
          </a:xfrm>
        </p:grpSpPr>
        <p:sp>
          <p:nvSpPr>
            <p:cNvPr id="6" name="Rectangle 38"/>
            <p:cNvSpPr>
              <a:spLocks noChangeAspect="1" noChangeArrowheads="1"/>
            </p:cNvSpPr>
            <p:nvPr/>
          </p:nvSpPr>
          <p:spPr bwMode="auto">
            <a:xfrm>
              <a:off x="720001" y="2699999"/>
              <a:ext cx="2509905" cy="251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CF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39"/>
            <p:cNvSpPr>
              <a:spLocks noChangeAspect="1"/>
            </p:cNvSpPr>
            <p:nvPr/>
          </p:nvSpPr>
          <p:spPr bwMode="auto">
            <a:xfrm>
              <a:off x="920485" y="3993960"/>
              <a:ext cx="755285" cy="703483"/>
            </a:xfrm>
            <a:custGeom>
              <a:avLst/>
              <a:gdLst>
                <a:gd name="T0" fmla="*/ 1421 w 1959"/>
                <a:gd name="T1" fmla="*/ 1421 h 1824"/>
                <a:gd name="T2" fmla="*/ 1499 w 1959"/>
                <a:gd name="T3" fmla="*/ 1350 h 1824"/>
                <a:gd name="T4" fmla="*/ 1602 w 1959"/>
                <a:gd name="T5" fmla="*/ 1311 h 1824"/>
                <a:gd name="T6" fmla="*/ 1667 w 1959"/>
                <a:gd name="T7" fmla="*/ 993 h 1824"/>
                <a:gd name="T8" fmla="*/ 1823 w 1959"/>
                <a:gd name="T9" fmla="*/ 792 h 1824"/>
                <a:gd name="T10" fmla="*/ 1907 w 1959"/>
                <a:gd name="T11" fmla="*/ 669 h 1824"/>
                <a:gd name="T12" fmla="*/ 1933 w 1959"/>
                <a:gd name="T13" fmla="*/ 584 h 1824"/>
                <a:gd name="T14" fmla="*/ 1927 w 1959"/>
                <a:gd name="T15" fmla="*/ 474 h 1824"/>
                <a:gd name="T16" fmla="*/ 1830 w 1959"/>
                <a:gd name="T17" fmla="*/ 429 h 1824"/>
                <a:gd name="T18" fmla="*/ 1830 w 1959"/>
                <a:gd name="T19" fmla="*/ 279 h 1824"/>
                <a:gd name="T20" fmla="*/ 1693 w 1959"/>
                <a:gd name="T21" fmla="*/ 163 h 1824"/>
                <a:gd name="T22" fmla="*/ 1583 w 1959"/>
                <a:gd name="T23" fmla="*/ 221 h 1824"/>
                <a:gd name="T24" fmla="*/ 1362 w 1959"/>
                <a:gd name="T25" fmla="*/ 240 h 1824"/>
                <a:gd name="T26" fmla="*/ 1213 w 1959"/>
                <a:gd name="T27" fmla="*/ 143 h 1824"/>
                <a:gd name="T28" fmla="*/ 1213 w 1959"/>
                <a:gd name="T29" fmla="*/ 52 h 1824"/>
                <a:gd name="T30" fmla="*/ 1057 w 1959"/>
                <a:gd name="T31" fmla="*/ 7 h 1824"/>
                <a:gd name="T32" fmla="*/ 999 w 1959"/>
                <a:gd name="T33" fmla="*/ 124 h 1824"/>
                <a:gd name="T34" fmla="*/ 928 w 1959"/>
                <a:gd name="T35" fmla="*/ 98 h 1824"/>
                <a:gd name="T36" fmla="*/ 869 w 1959"/>
                <a:gd name="T37" fmla="*/ 33 h 1824"/>
                <a:gd name="T38" fmla="*/ 694 w 1959"/>
                <a:gd name="T39" fmla="*/ 111 h 1824"/>
                <a:gd name="T40" fmla="*/ 597 w 1959"/>
                <a:gd name="T41" fmla="*/ 266 h 1824"/>
                <a:gd name="T42" fmla="*/ 525 w 1959"/>
                <a:gd name="T43" fmla="*/ 351 h 1824"/>
                <a:gd name="T44" fmla="*/ 376 w 1959"/>
                <a:gd name="T45" fmla="*/ 292 h 1824"/>
                <a:gd name="T46" fmla="*/ 331 w 1959"/>
                <a:gd name="T47" fmla="*/ 403 h 1824"/>
                <a:gd name="T48" fmla="*/ 214 w 1959"/>
                <a:gd name="T49" fmla="*/ 383 h 1824"/>
                <a:gd name="T50" fmla="*/ 142 w 1959"/>
                <a:gd name="T51" fmla="*/ 545 h 1824"/>
                <a:gd name="T52" fmla="*/ 58 w 1959"/>
                <a:gd name="T53" fmla="*/ 909 h 1824"/>
                <a:gd name="T54" fmla="*/ 0 w 1959"/>
                <a:gd name="T55" fmla="*/ 993 h 1824"/>
                <a:gd name="T56" fmla="*/ 123 w 1959"/>
                <a:gd name="T57" fmla="*/ 987 h 1824"/>
                <a:gd name="T58" fmla="*/ 110 w 1959"/>
                <a:gd name="T59" fmla="*/ 850 h 1824"/>
                <a:gd name="T60" fmla="*/ 253 w 1959"/>
                <a:gd name="T61" fmla="*/ 870 h 1824"/>
                <a:gd name="T62" fmla="*/ 376 w 1959"/>
                <a:gd name="T63" fmla="*/ 1097 h 1824"/>
                <a:gd name="T64" fmla="*/ 551 w 1959"/>
                <a:gd name="T65" fmla="*/ 1110 h 1824"/>
                <a:gd name="T66" fmla="*/ 668 w 1959"/>
                <a:gd name="T67" fmla="*/ 1129 h 1824"/>
                <a:gd name="T68" fmla="*/ 759 w 1959"/>
                <a:gd name="T69" fmla="*/ 1188 h 1824"/>
                <a:gd name="T70" fmla="*/ 798 w 1959"/>
                <a:gd name="T71" fmla="*/ 1272 h 1824"/>
                <a:gd name="T72" fmla="*/ 837 w 1959"/>
                <a:gd name="T73" fmla="*/ 1220 h 1824"/>
                <a:gd name="T74" fmla="*/ 928 w 1959"/>
                <a:gd name="T75" fmla="*/ 1266 h 1824"/>
                <a:gd name="T76" fmla="*/ 1025 w 1959"/>
                <a:gd name="T77" fmla="*/ 1240 h 1824"/>
                <a:gd name="T78" fmla="*/ 1044 w 1959"/>
                <a:gd name="T79" fmla="*/ 1383 h 1824"/>
                <a:gd name="T80" fmla="*/ 928 w 1959"/>
                <a:gd name="T81" fmla="*/ 1467 h 1824"/>
                <a:gd name="T82" fmla="*/ 1025 w 1959"/>
                <a:gd name="T83" fmla="*/ 1538 h 1824"/>
                <a:gd name="T84" fmla="*/ 1161 w 1959"/>
                <a:gd name="T85" fmla="*/ 1772 h 1824"/>
                <a:gd name="T86" fmla="*/ 1278 w 1959"/>
                <a:gd name="T87" fmla="*/ 1824 h 1824"/>
                <a:gd name="T88" fmla="*/ 1434 w 1959"/>
                <a:gd name="T89" fmla="*/ 1694 h 1824"/>
                <a:gd name="T90" fmla="*/ 1401 w 1959"/>
                <a:gd name="T91" fmla="*/ 1603 h 1824"/>
                <a:gd name="T92" fmla="*/ 1388 w 1959"/>
                <a:gd name="T93" fmla="*/ 146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59" h="1824">
                  <a:moveTo>
                    <a:pt x="1388" y="1460"/>
                  </a:moveTo>
                  <a:lnTo>
                    <a:pt x="1421" y="1421"/>
                  </a:lnTo>
                  <a:lnTo>
                    <a:pt x="1486" y="1415"/>
                  </a:lnTo>
                  <a:lnTo>
                    <a:pt x="1499" y="1350"/>
                  </a:lnTo>
                  <a:lnTo>
                    <a:pt x="1557" y="1357"/>
                  </a:lnTo>
                  <a:lnTo>
                    <a:pt x="1602" y="1311"/>
                  </a:lnTo>
                  <a:lnTo>
                    <a:pt x="1589" y="1181"/>
                  </a:lnTo>
                  <a:lnTo>
                    <a:pt x="1667" y="993"/>
                  </a:lnTo>
                  <a:lnTo>
                    <a:pt x="1797" y="850"/>
                  </a:lnTo>
                  <a:lnTo>
                    <a:pt x="1823" y="792"/>
                  </a:lnTo>
                  <a:lnTo>
                    <a:pt x="1804" y="675"/>
                  </a:lnTo>
                  <a:lnTo>
                    <a:pt x="1907" y="669"/>
                  </a:lnTo>
                  <a:lnTo>
                    <a:pt x="1959" y="656"/>
                  </a:lnTo>
                  <a:lnTo>
                    <a:pt x="1933" y="584"/>
                  </a:lnTo>
                  <a:lnTo>
                    <a:pt x="1946" y="526"/>
                  </a:lnTo>
                  <a:lnTo>
                    <a:pt x="1927" y="474"/>
                  </a:lnTo>
                  <a:lnTo>
                    <a:pt x="1933" y="422"/>
                  </a:lnTo>
                  <a:lnTo>
                    <a:pt x="1830" y="429"/>
                  </a:lnTo>
                  <a:lnTo>
                    <a:pt x="1791" y="325"/>
                  </a:lnTo>
                  <a:lnTo>
                    <a:pt x="1830" y="279"/>
                  </a:lnTo>
                  <a:lnTo>
                    <a:pt x="1810" y="208"/>
                  </a:lnTo>
                  <a:lnTo>
                    <a:pt x="1693" y="163"/>
                  </a:lnTo>
                  <a:lnTo>
                    <a:pt x="1602" y="176"/>
                  </a:lnTo>
                  <a:lnTo>
                    <a:pt x="1583" y="221"/>
                  </a:lnTo>
                  <a:lnTo>
                    <a:pt x="1479" y="260"/>
                  </a:lnTo>
                  <a:lnTo>
                    <a:pt x="1362" y="240"/>
                  </a:lnTo>
                  <a:lnTo>
                    <a:pt x="1297" y="169"/>
                  </a:lnTo>
                  <a:lnTo>
                    <a:pt x="1213" y="143"/>
                  </a:lnTo>
                  <a:lnTo>
                    <a:pt x="1226" y="104"/>
                  </a:lnTo>
                  <a:lnTo>
                    <a:pt x="1213" y="52"/>
                  </a:lnTo>
                  <a:lnTo>
                    <a:pt x="1142" y="13"/>
                  </a:lnTo>
                  <a:lnTo>
                    <a:pt x="1057" y="7"/>
                  </a:lnTo>
                  <a:lnTo>
                    <a:pt x="1051" y="59"/>
                  </a:lnTo>
                  <a:lnTo>
                    <a:pt x="999" y="124"/>
                  </a:lnTo>
                  <a:lnTo>
                    <a:pt x="960" y="130"/>
                  </a:lnTo>
                  <a:lnTo>
                    <a:pt x="928" y="98"/>
                  </a:lnTo>
                  <a:lnTo>
                    <a:pt x="921" y="52"/>
                  </a:lnTo>
                  <a:lnTo>
                    <a:pt x="869" y="33"/>
                  </a:lnTo>
                  <a:lnTo>
                    <a:pt x="798" y="0"/>
                  </a:lnTo>
                  <a:lnTo>
                    <a:pt x="694" y="111"/>
                  </a:lnTo>
                  <a:lnTo>
                    <a:pt x="681" y="215"/>
                  </a:lnTo>
                  <a:lnTo>
                    <a:pt x="597" y="266"/>
                  </a:lnTo>
                  <a:lnTo>
                    <a:pt x="584" y="305"/>
                  </a:lnTo>
                  <a:lnTo>
                    <a:pt x="525" y="351"/>
                  </a:lnTo>
                  <a:lnTo>
                    <a:pt x="447" y="292"/>
                  </a:lnTo>
                  <a:lnTo>
                    <a:pt x="376" y="292"/>
                  </a:lnTo>
                  <a:lnTo>
                    <a:pt x="376" y="338"/>
                  </a:lnTo>
                  <a:lnTo>
                    <a:pt x="331" y="403"/>
                  </a:lnTo>
                  <a:lnTo>
                    <a:pt x="285" y="377"/>
                  </a:lnTo>
                  <a:lnTo>
                    <a:pt x="214" y="383"/>
                  </a:lnTo>
                  <a:lnTo>
                    <a:pt x="110" y="461"/>
                  </a:lnTo>
                  <a:lnTo>
                    <a:pt x="142" y="545"/>
                  </a:lnTo>
                  <a:lnTo>
                    <a:pt x="110" y="753"/>
                  </a:lnTo>
                  <a:lnTo>
                    <a:pt x="58" y="909"/>
                  </a:lnTo>
                  <a:lnTo>
                    <a:pt x="0" y="948"/>
                  </a:lnTo>
                  <a:lnTo>
                    <a:pt x="0" y="993"/>
                  </a:lnTo>
                  <a:lnTo>
                    <a:pt x="97" y="1006"/>
                  </a:lnTo>
                  <a:lnTo>
                    <a:pt x="123" y="987"/>
                  </a:lnTo>
                  <a:lnTo>
                    <a:pt x="123" y="889"/>
                  </a:lnTo>
                  <a:lnTo>
                    <a:pt x="110" y="850"/>
                  </a:lnTo>
                  <a:lnTo>
                    <a:pt x="175" y="824"/>
                  </a:lnTo>
                  <a:lnTo>
                    <a:pt x="253" y="870"/>
                  </a:lnTo>
                  <a:lnTo>
                    <a:pt x="363" y="1039"/>
                  </a:lnTo>
                  <a:lnTo>
                    <a:pt x="376" y="1097"/>
                  </a:lnTo>
                  <a:lnTo>
                    <a:pt x="421" y="1078"/>
                  </a:lnTo>
                  <a:lnTo>
                    <a:pt x="551" y="1110"/>
                  </a:lnTo>
                  <a:lnTo>
                    <a:pt x="616" y="1136"/>
                  </a:lnTo>
                  <a:lnTo>
                    <a:pt x="668" y="1129"/>
                  </a:lnTo>
                  <a:lnTo>
                    <a:pt x="700" y="1194"/>
                  </a:lnTo>
                  <a:lnTo>
                    <a:pt x="759" y="1188"/>
                  </a:lnTo>
                  <a:lnTo>
                    <a:pt x="791" y="1227"/>
                  </a:lnTo>
                  <a:lnTo>
                    <a:pt x="798" y="1272"/>
                  </a:lnTo>
                  <a:lnTo>
                    <a:pt x="824" y="1272"/>
                  </a:lnTo>
                  <a:lnTo>
                    <a:pt x="837" y="1220"/>
                  </a:lnTo>
                  <a:lnTo>
                    <a:pt x="882" y="1227"/>
                  </a:lnTo>
                  <a:lnTo>
                    <a:pt x="928" y="1266"/>
                  </a:lnTo>
                  <a:lnTo>
                    <a:pt x="960" y="1220"/>
                  </a:lnTo>
                  <a:lnTo>
                    <a:pt x="1025" y="1240"/>
                  </a:lnTo>
                  <a:lnTo>
                    <a:pt x="1077" y="1324"/>
                  </a:lnTo>
                  <a:lnTo>
                    <a:pt x="1044" y="1383"/>
                  </a:lnTo>
                  <a:lnTo>
                    <a:pt x="967" y="1421"/>
                  </a:lnTo>
                  <a:lnTo>
                    <a:pt x="928" y="1467"/>
                  </a:lnTo>
                  <a:lnTo>
                    <a:pt x="960" y="1519"/>
                  </a:lnTo>
                  <a:lnTo>
                    <a:pt x="1025" y="1538"/>
                  </a:lnTo>
                  <a:lnTo>
                    <a:pt x="1155" y="1707"/>
                  </a:lnTo>
                  <a:lnTo>
                    <a:pt x="1161" y="1772"/>
                  </a:lnTo>
                  <a:lnTo>
                    <a:pt x="1213" y="1824"/>
                  </a:lnTo>
                  <a:lnTo>
                    <a:pt x="1278" y="1824"/>
                  </a:lnTo>
                  <a:lnTo>
                    <a:pt x="1349" y="1720"/>
                  </a:lnTo>
                  <a:lnTo>
                    <a:pt x="1434" y="1694"/>
                  </a:lnTo>
                  <a:lnTo>
                    <a:pt x="1453" y="1655"/>
                  </a:lnTo>
                  <a:lnTo>
                    <a:pt x="1401" y="1603"/>
                  </a:lnTo>
                  <a:lnTo>
                    <a:pt x="1362" y="1486"/>
                  </a:lnTo>
                  <a:lnTo>
                    <a:pt x="1388" y="146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40"/>
            <p:cNvSpPr>
              <a:spLocks noChangeAspect="1"/>
            </p:cNvSpPr>
            <p:nvPr/>
          </p:nvSpPr>
          <p:spPr bwMode="auto">
            <a:xfrm>
              <a:off x="920485" y="3995117"/>
              <a:ext cx="755285" cy="703483"/>
            </a:xfrm>
            <a:custGeom>
              <a:avLst/>
              <a:gdLst>
                <a:gd name="T0" fmla="*/ 1421 w 1959"/>
                <a:gd name="T1" fmla="*/ 1421 h 1824"/>
                <a:gd name="T2" fmla="*/ 1499 w 1959"/>
                <a:gd name="T3" fmla="*/ 1350 h 1824"/>
                <a:gd name="T4" fmla="*/ 1602 w 1959"/>
                <a:gd name="T5" fmla="*/ 1311 h 1824"/>
                <a:gd name="T6" fmla="*/ 1667 w 1959"/>
                <a:gd name="T7" fmla="*/ 993 h 1824"/>
                <a:gd name="T8" fmla="*/ 1823 w 1959"/>
                <a:gd name="T9" fmla="*/ 792 h 1824"/>
                <a:gd name="T10" fmla="*/ 1907 w 1959"/>
                <a:gd name="T11" fmla="*/ 669 h 1824"/>
                <a:gd name="T12" fmla="*/ 1933 w 1959"/>
                <a:gd name="T13" fmla="*/ 584 h 1824"/>
                <a:gd name="T14" fmla="*/ 1927 w 1959"/>
                <a:gd name="T15" fmla="*/ 474 h 1824"/>
                <a:gd name="T16" fmla="*/ 1830 w 1959"/>
                <a:gd name="T17" fmla="*/ 429 h 1824"/>
                <a:gd name="T18" fmla="*/ 1830 w 1959"/>
                <a:gd name="T19" fmla="*/ 279 h 1824"/>
                <a:gd name="T20" fmla="*/ 1693 w 1959"/>
                <a:gd name="T21" fmla="*/ 163 h 1824"/>
                <a:gd name="T22" fmla="*/ 1583 w 1959"/>
                <a:gd name="T23" fmla="*/ 221 h 1824"/>
                <a:gd name="T24" fmla="*/ 1362 w 1959"/>
                <a:gd name="T25" fmla="*/ 240 h 1824"/>
                <a:gd name="T26" fmla="*/ 1213 w 1959"/>
                <a:gd name="T27" fmla="*/ 143 h 1824"/>
                <a:gd name="T28" fmla="*/ 1213 w 1959"/>
                <a:gd name="T29" fmla="*/ 52 h 1824"/>
                <a:gd name="T30" fmla="*/ 1057 w 1959"/>
                <a:gd name="T31" fmla="*/ 7 h 1824"/>
                <a:gd name="T32" fmla="*/ 999 w 1959"/>
                <a:gd name="T33" fmla="*/ 124 h 1824"/>
                <a:gd name="T34" fmla="*/ 928 w 1959"/>
                <a:gd name="T35" fmla="*/ 98 h 1824"/>
                <a:gd name="T36" fmla="*/ 869 w 1959"/>
                <a:gd name="T37" fmla="*/ 33 h 1824"/>
                <a:gd name="T38" fmla="*/ 694 w 1959"/>
                <a:gd name="T39" fmla="*/ 111 h 1824"/>
                <a:gd name="T40" fmla="*/ 597 w 1959"/>
                <a:gd name="T41" fmla="*/ 266 h 1824"/>
                <a:gd name="T42" fmla="*/ 525 w 1959"/>
                <a:gd name="T43" fmla="*/ 351 h 1824"/>
                <a:gd name="T44" fmla="*/ 376 w 1959"/>
                <a:gd name="T45" fmla="*/ 292 h 1824"/>
                <a:gd name="T46" fmla="*/ 331 w 1959"/>
                <a:gd name="T47" fmla="*/ 403 h 1824"/>
                <a:gd name="T48" fmla="*/ 214 w 1959"/>
                <a:gd name="T49" fmla="*/ 383 h 1824"/>
                <a:gd name="T50" fmla="*/ 142 w 1959"/>
                <a:gd name="T51" fmla="*/ 545 h 1824"/>
                <a:gd name="T52" fmla="*/ 58 w 1959"/>
                <a:gd name="T53" fmla="*/ 909 h 1824"/>
                <a:gd name="T54" fmla="*/ 0 w 1959"/>
                <a:gd name="T55" fmla="*/ 993 h 1824"/>
                <a:gd name="T56" fmla="*/ 123 w 1959"/>
                <a:gd name="T57" fmla="*/ 987 h 1824"/>
                <a:gd name="T58" fmla="*/ 110 w 1959"/>
                <a:gd name="T59" fmla="*/ 850 h 1824"/>
                <a:gd name="T60" fmla="*/ 253 w 1959"/>
                <a:gd name="T61" fmla="*/ 870 h 1824"/>
                <a:gd name="T62" fmla="*/ 376 w 1959"/>
                <a:gd name="T63" fmla="*/ 1097 h 1824"/>
                <a:gd name="T64" fmla="*/ 551 w 1959"/>
                <a:gd name="T65" fmla="*/ 1110 h 1824"/>
                <a:gd name="T66" fmla="*/ 668 w 1959"/>
                <a:gd name="T67" fmla="*/ 1129 h 1824"/>
                <a:gd name="T68" fmla="*/ 759 w 1959"/>
                <a:gd name="T69" fmla="*/ 1188 h 1824"/>
                <a:gd name="T70" fmla="*/ 798 w 1959"/>
                <a:gd name="T71" fmla="*/ 1272 h 1824"/>
                <a:gd name="T72" fmla="*/ 837 w 1959"/>
                <a:gd name="T73" fmla="*/ 1220 h 1824"/>
                <a:gd name="T74" fmla="*/ 928 w 1959"/>
                <a:gd name="T75" fmla="*/ 1266 h 1824"/>
                <a:gd name="T76" fmla="*/ 1025 w 1959"/>
                <a:gd name="T77" fmla="*/ 1240 h 1824"/>
                <a:gd name="T78" fmla="*/ 1044 w 1959"/>
                <a:gd name="T79" fmla="*/ 1383 h 1824"/>
                <a:gd name="T80" fmla="*/ 928 w 1959"/>
                <a:gd name="T81" fmla="*/ 1467 h 1824"/>
                <a:gd name="T82" fmla="*/ 1025 w 1959"/>
                <a:gd name="T83" fmla="*/ 1538 h 1824"/>
                <a:gd name="T84" fmla="*/ 1161 w 1959"/>
                <a:gd name="T85" fmla="*/ 1772 h 1824"/>
                <a:gd name="T86" fmla="*/ 1278 w 1959"/>
                <a:gd name="T87" fmla="*/ 1824 h 1824"/>
                <a:gd name="T88" fmla="*/ 1434 w 1959"/>
                <a:gd name="T89" fmla="*/ 1694 h 1824"/>
                <a:gd name="T90" fmla="*/ 1401 w 1959"/>
                <a:gd name="T91" fmla="*/ 1603 h 1824"/>
                <a:gd name="T92" fmla="*/ 1388 w 1959"/>
                <a:gd name="T93" fmla="*/ 146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59" h="1824">
                  <a:moveTo>
                    <a:pt x="1388" y="1460"/>
                  </a:moveTo>
                  <a:lnTo>
                    <a:pt x="1421" y="1421"/>
                  </a:lnTo>
                  <a:lnTo>
                    <a:pt x="1486" y="1415"/>
                  </a:lnTo>
                  <a:lnTo>
                    <a:pt x="1499" y="1350"/>
                  </a:lnTo>
                  <a:lnTo>
                    <a:pt x="1557" y="1357"/>
                  </a:lnTo>
                  <a:lnTo>
                    <a:pt x="1602" y="1311"/>
                  </a:lnTo>
                  <a:lnTo>
                    <a:pt x="1589" y="1181"/>
                  </a:lnTo>
                  <a:lnTo>
                    <a:pt x="1667" y="993"/>
                  </a:lnTo>
                  <a:lnTo>
                    <a:pt x="1797" y="850"/>
                  </a:lnTo>
                  <a:lnTo>
                    <a:pt x="1823" y="792"/>
                  </a:lnTo>
                  <a:lnTo>
                    <a:pt x="1804" y="675"/>
                  </a:lnTo>
                  <a:lnTo>
                    <a:pt x="1907" y="669"/>
                  </a:lnTo>
                  <a:lnTo>
                    <a:pt x="1959" y="656"/>
                  </a:lnTo>
                  <a:lnTo>
                    <a:pt x="1933" y="584"/>
                  </a:lnTo>
                  <a:lnTo>
                    <a:pt x="1946" y="526"/>
                  </a:lnTo>
                  <a:lnTo>
                    <a:pt x="1927" y="474"/>
                  </a:lnTo>
                  <a:lnTo>
                    <a:pt x="1933" y="422"/>
                  </a:lnTo>
                  <a:lnTo>
                    <a:pt x="1830" y="429"/>
                  </a:lnTo>
                  <a:lnTo>
                    <a:pt x="1791" y="325"/>
                  </a:lnTo>
                  <a:lnTo>
                    <a:pt x="1830" y="279"/>
                  </a:lnTo>
                  <a:lnTo>
                    <a:pt x="1810" y="208"/>
                  </a:lnTo>
                  <a:lnTo>
                    <a:pt x="1693" y="163"/>
                  </a:lnTo>
                  <a:lnTo>
                    <a:pt x="1602" y="176"/>
                  </a:lnTo>
                  <a:lnTo>
                    <a:pt x="1583" y="221"/>
                  </a:lnTo>
                  <a:lnTo>
                    <a:pt x="1479" y="260"/>
                  </a:lnTo>
                  <a:lnTo>
                    <a:pt x="1362" y="240"/>
                  </a:lnTo>
                  <a:lnTo>
                    <a:pt x="1297" y="169"/>
                  </a:lnTo>
                  <a:lnTo>
                    <a:pt x="1213" y="143"/>
                  </a:lnTo>
                  <a:lnTo>
                    <a:pt x="1226" y="104"/>
                  </a:lnTo>
                  <a:lnTo>
                    <a:pt x="1213" y="52"/>
                  </a:lnTo>
                  <a:lnTo>
                    <a:pt x="1142" y="13"/>
                  </a:lnTo>
                  <a:lnTo>
                    <a:pt x="1057" y="7"/>
                  </a:lnTo>
                  <a:lnTo>
                    <a:pt x="1051" y="59"/>
                  </a:lnTo>
                  <a:lnTo>
                    <a:pt x="999" y="124"/>
                  </a:lnTo>
                  <a:lnTo>
                    <a:pt x="960" y="130"/>
                  </a:lnTo>
                  <a:lnTo>
                    <a:pt x="928" y="98"/>
                  </a:lnTo>
                  <a:lnTo>
                    <a:pt x="921" y="52"/>
                  </a:lnTo>
                  <a:lnTo>
                    <a:pt x="869" y="33"/>
                  </a:lnTo>
                  <a:lnTo>
                    <a:pt x="798" y="0"/>
                  </a:lnTo>
                  <a:lnTo>
                    <a:pt x="694" y="111"/>
                  </a:lnTo>
                  <a:lnTo>
                    <a:pt x="681" y="215"/>
                  </a:lnTo>
                  <a:lnTo>
                    <a:pt x="597" y="266"/>
                  </a:lnTo>
                  <a:lnTo>
                    <a:pt x="584" y="305"/>
                  </a:lnTo>
                  <a:lnTo>
                    <a:pt x="525" y="351"/>
                  </a:lnTo>
                  <a:lnTo>
                    <a:pt x="447" y="292"/>
                  </a:lnTo>
                  <a:lnTo>
                    <a:pt x="376" y="292"/>
                  </a:lnTo>
                  <a:lnTo>
                    <a:pt x="376" y="338"/>
                  </a:lnTo>
                  <a:lnTo>
                    <a:pt x="331" y="403"/>
                  </a:lnTo>
                  <a:lnTo>
                    <a:pt x="285" y="377"/>
                  </a:lnTo>
                  <a:lnTo>
                    <a:pt x="214" y="383"/>
                  </a:lnTo>
                  <a:lnTo>
                    <a:pt x="110" y="461"/>
                  </a:lnTo>
                  <a:lnTo>
                    <a:pt x="142" y="545"/>
                  </a:lnTo>
                  <a:lnTo>
                    <a:pt x="110" y="753"/>
                  </a:lnTo>
                  <a:lnTo>
                    <a:pt x="58" y="909"/>
                  </a:lnTo>
                  <a:lnTo>
                    <a:pt x="0" y="948"/>
                  </a:lnTo>
                  <a:lnTo>
                    <a:pt x="0" y="993"/>
                  </a:lnTo>
                  <a:lnTo>
                    <a:pt x="97" y="1006"/>
                  </a:lnTo>
                  <a:lnTo>
                    <a:pt x="123" y="987"/>
                  </a:lnTo>
                  <a:lnTo>
                    <a:pt x="123" y="889"/>
                  </a:lnTo>
                  <a:lnTo>
                    <a:pt x="110" y="850"/>
                  </a:lnTo>
                  <a:lnTo>
                    <a:pt x="175" y="824"/>
                  </a:lnTo>
                  <a:lnTo>
                    <a:pt x="253" y="870"/>
                  </a:lnTo>
                  <a:lnTo>
                    <a:pt x="363" y="1039"/>
                  </a:lnTo>
                  <a:lnTo>
                    <a:pt x="376" y="1097"/>
                  </a:lnTo>
                  <a:lnTo>
                    <a:pt x="421" y="1078"/>
                  </a:lnTo>
                  <a:lnTo>
                    <a:pt x="551" y="1110"/>
                  </a:lnTo>
                  <a:lnTo>
                    <a:pt x="616" y="1136"/>
                  </a:lnTo>
                  <a:lnTo>
                    <a:pt x="668" y="1129"/>
                  </a:lnTo>
                  <a:lnTo>
                    <a:pt x="700" y="1194"/>
                  </a:lnTo>
                  <a:lnTo>
                    <a:pt x="759" y="1188"/>
                  </a:lnTo>
                  <a:lnTo>
                    <a:pt x="791" y="1227"/>
                  </a:lnTo>
                  <a:lnTo>
                    <a:pt x="798" y="1272"/>
                  </a:lnTo>
                  <a:lnTo>
                    <a:pt x="824" y="1272"/>
                  </a:lnTo>
                  <a:lnTo>
                    <a:pt x="837" y="1220"/>
                  </a:lnTo>
                  <a:lnTo>
                    <a:pt x="882" y="1227"/>
                  </a:lnTo>
                  <a:lnTo>
                    <a:pt x="928" y="1266"/>
                  </a:lnTo>
                  <a:lnTo>
                    <a:pt x="960" y="1220"/>
                  </a:lnTo>
                  <a:lnTo>
                    <a:pt x="1025" y="1240"/>
                  </a:lnTo>
                  <a:lnTo>
                    <a:pt x="1077" y="1324"/>
                  </a:lnTo>
                  <a:lnTo>
                    <a:pt x="1044" y="1383"/>
                  </a:lnTo>
                  <a:lnTo>
                    <a:pt x="967" y="1421"/>
                  </a:lnTo>
                  <a:lnTo>
                    <a:pt x="928" y="1467"/>
                  </a:lnTo>
                  <a:lnTo>
                    <a:pt x="960" y="1519"/>
                  </a:lnTo>
                  <a:lnTo>
                    <a:pt x="1025" y="1538"/>
                  </a:lnTo>
                  <a:lnTo>
                    <a:pt x="1155" y="1707"/>
                  </a:lnTo>
                  <a:lnTo>
                    <a:pt x="1161" y="1772"/>
                  </a:lnTo>
                  <a:lnTo>
                    <a:pt x="1213" y="1824"/>
                  </a:lnTo>
                  <a:lnTo>
                    <a:pt x="1278" y="1824"/>
                  </a:lnTo>
                  <a:lnTo>
                    <a:pt x="1349" y="1720"/>
                  </a:lnTo>
                  <a:lnTo>
                    <a:pt x="1434" y="1694"/>
                  </a:lnTo>
                  <a:lnTo>
                    <a:pt x="1453" y="1655"/>
                  </a:lnTo>
                  <a:lnTo>
                    <a:pt x="1401" y="1603"/>
                  </a:lnTo>
                  <a:lnTo>
                    <a:pt x="1362" y="1486"/>
                  </a:lnTo>
                  <a:lnTo>
                    <a:pt x="1388" y="1460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41"/>
            <p:cNvSpPr>
              <a:spLocks noChangeAspect="1"/>
            </p:cNvSpPr>
            <p:nvPr/>
          </p:nvSpPr>
          <p:spPr bwMode="auto">
            <a:xfrm>
              <a:off x="1550853" y="3157032"/>
              <a:ext cx="635380" cy="610534"/>
            </a:xfrm>
            <a:custGeom>
              <a:avLst/>
              <a:gdLst>
                <a:gd name="T0" fmla="*/ 1330 w 1648"/>
                <a:gd name="T1" fmla="*/ 1479 h 1583"/>
                <a:gd name="T2" fmla="*/ 1375 w 1648"/>
                <a:gd name="T3" fmla="*/ 1382 h 1583"/>
                <a:gd name="T4" fmla="*/ 1408 w 1648"/>
                <a:gd name="T5" fmla="*/ 1343 h 1583"/>
                <a:gd name="T6" fmla="*/ 1408 w 1648"/>
                <a:gd name="T7" fmla="*/ 1252 h 1583"/>
                <a:gd name="T8" fmla="*/ 1447 w 1648"/>
                <a:gd name="T9" fmla="*/ 1181 h 1583"/>
                <a:gd name="T10" fmla="*/ 1499 w 1648"/>
                <a:gd name="T11" fmla="*/ 1148 h 1583"/>
                <a:gd name="T12" fmla="*/ 1440 w 1648"/>
                <a:gd name="T13" fmla="*/ 1077 h 1583"/>
                <a:gd name="T14" fmla="*/ 1486 w 1648"/>
                <a:gd name="T15" fmla="*/ 999 h 1583"/>
                <a:gd name="T16" fmla="*/ 1512 w 1648"/>
                <a:gd name="T17" fmla="*/ 914 h 1583"/>
                <a:gd name="T18" fmla="*/ 1590 w 1648"/>
                <a:gd name="T19" fmla="*/ 895 h 1583"/>
                <a:gd name="T20" fmla="*/ 1583 w 1648"/>
                <a:gd name="T21" fmla="*/ 746 h 1583"/>
                <a:gd name="T22" fmla="*/ 1648 w 1648"/>
                <a:gd name="T23" fmla="*/ 635 h 1583"/>
                <a:gd name="T24" fmla="*/ 1616 w 1648"/>
                <a:gd name="T25" fmla="*/ 525 h 1583"/>
                <a:gd name="T26" fmla="*/ 1538 w 1648"/>
                <a:gd name="T27" fmla="*/ 506 h 1583"/>
                <a:gd name="T28" fmla="*/ 1395 w 1648"/>
                <a:gd name="T29" fmla="*/ 415 h 1583"/>
                <a:gd name="T30" fmla="*/ 1311 w 1648"/>
                <a:gd name="T31" fmla="*/ 402 h 1583"/>
                <a:gd name="T32" fmla="*/ 1233 w 1648"/>
                <a:gd name="T33" fmla="*/ 227 h 1583"/>
                <a:gd name="T34" fmla="*/ 993 w 1648"/>
                <a:gd name="T35" fmla="*/ 123 h 1583"/>
                <a:gd name="T36" fmla="*/ 869 w 1648"/>
                <a:gd name="T37" fmla="*/ 129 h 1583"/>
                <a:gd name="T38" fmla="*/ 720 w 1648"/>
                <a:gd name="T39" fmla="*/ 103 h 1583"/>
                <a:gd name="T40" fmla="*/ 610 w 1648"/>
                <a:gd name="T41" fmla="*/ 19 h 1583"/>
                <a:gd name="T42" fmla="*/ 525 w 1648"/>
                <a:gd name="T43" fmla="*/ 64 h 1583"/>
                <a:gd name="T44" fmla="*/ 454 w 1648"/>
                <a:gd name="T45" fmla="*/ 32 h 1583"/>
                <a:gd name="T46" fmla="*/ 402 w 1648"/>
                <a:gd name="T47" fmla="*/ 84 h 1583"/>
                <a:gd name="T48" fmla="*/ 318 w 1648"/>
                <a:gd name="T49" fmla="*/ 155 h 1583"/>
                <a:gd name="T50" fmla="*/ 305 w 1648"/>
                <a:gd name="T51" fmla="*/ 220 h 1583"/>
                <a:gd name="T52" fmla="*/ 136 w 1648"/>
                <a:gd name="T53" fmla="*/ 181 h 1583"/>
                <a:gd name="T54" fmla="*/ 26 w 1648"/>
                <a:gd name="T55" fmla="*/ 376 h 1583"/>
                <a:gd name="T56" fmla="*/ 65 w 1648"/>
                <a:gd name="T57" fmla="*/ 499 h 1583"/>
                <a:gd name="T58" fmla="*/ 45 w 1648"/>
                <a:gd name="T59" fmla="*/ 622 h 1583"/>
                <a:gd name="T60" fmla="*/ 39 w 1648"/>
                <a:gd name="T61" fmla="*/ 876 h 1583"/>
                <a:gd name="T62" fmla="*/ 169 w 1648"/>
                <a:gd name="T63" fmla="*/ 927 h 1583"/>
                <a:gd name="T64" fmla="*/ 97 w 1648"/>
                <a:gd name="T65" fmla="*/ 1096 h 1583"/>
                <a:gd name="T66" fmla="*/ 156 w 1648"/>
                <a:gd name="T67" fmla="*/ 1194 h 1583"/>
                <a:gd name="T68" fmla="*/ 253 w 1648"/>
                <a:gd name="T69" fmla="*/ 1239 h 1583"/>
                <a:gd name="T70" fmla="*/ 337 w 1648"/>
                <a:gd name="T71" fmla="*/ 1232 h 1583"/>
                <a:gd name="T72" fmla="*/ 480 w 1648"/>
                <a:gd name="T73" fmla="*/ 1343 h 1583"/>
                <a:gd name="T74" fmla="*/ 655 w 1648"/>
                <a:gd name="T75" fmla="*/ 1421 h 1583"/>
                <a:gd name="T76" fmla="*/ 701 w 1648"/>
                <a:gd name="T77" fmla="*/ 1343 h 1583"/>
                <a:gd name="T78" fmla="*/ 746 w 1648"/>
                <a:gd name="T79" fmla="*/ 1421 h 1583"/>
                <a:gd name="T80" fmla="*/ 869 w 1648"/>
                <a:gd name="T81" fmla="*/ 1447 h 1583"/>
                <a:gd name="T82" fmla="*/ 999 w 1648"/>
                <a:gd name="T83" fmla="*/ 1570 h 1583"/>
                <a:gd name="T84" fmla="*/ 1103 w 1648"/>
                <a:gd name="T85" fmla="*/ 1537 h 1583"/>
                <a:gd name="T86" fmla="*/ 1272 w 1648"/>
                <a:gd name="T87" fmla="*/ 1570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48" h="1583">
                  <a:moveTo>
                    <a:pt x="1324" y="1524"/>
                  </a:moveTo>
                  <a:lnTo>
                    <a:pt x="1330" y="1479"/>
                  </a:lnTo>
                  <a:lnTo>
                    <a:pt x="1395" y="1414"/>
                  </a:lnTo>
                  <a:lnTo>
                    <a:pt x="1375" y="1382"/>
                  </a:lnTo>
                  <a:lnTo>
                    <a:pt x="1382" y="1343"/>
                  </a:lnTo>
                  <a:lnTo>
                    <a:pt x="1408" y="1343"/>
                  </a:lnTo>
                  <a:lnTo>
                    <a:pt x="1427" y="1317"/>
                  </a:lnTo>
                  <a:lnTo>
                    <a:pt x="1408" y="1252"/>
                  </a:lnTo>
                  <a:lnTo>
                    <a:pt x="1440" y="1226"/>
                  </a:lnTo>
                  <a:lnTo>
                    <a:pt x="1447" y="1181"/>
                  </a:lnTo>
                  <a:lnTo>
                    <a:pt x="1486" y="1168"/>
                  </a:lnTo>
                  <a:lnTo>
                    <a:pt x="1499" y="1148"/>
                  </a:lnTo>
                  <a:lnTo>
                    <a:pt x="1499" y="1116"/>
                  </a:lnTo>
                  <a:lnTo>
                    <a:pt x="1440" y="1077"/>
                  </a:lnTo>
                  <a:lnTo>
                    <a:pt x="1447" y="1038"/>
                  </a:lnTo>
                  <a:lnTo>
                    <a:pt x="1486" y="999"/>
                  </a:lnTo>
                  <a:lnTo>
                    <a:pt x="1460" y="914"/>
                  </a:lnTo>
                  <a:lnTo>
                    <a:pt x="1512" y="914"/>
                  </a:lnTo>
                  <a:lnTo>
                    <a:pt x="1551" y="882"/>
                  </a:lnTo>
                  <a:lnTo>
                    <a:pt x="1590" y="895"/>
                  </a:lnTo>
                  <a:lnTo>
                    <a:pt x="1609" y="869"/>
                  </a:lnTo>
                  <a:lnTo>
                    <a:pt x="1583" y="746"/>
                  </a:lnTo>
                  <a:lnTo>
                    <a:pt x="1642" y="681"/>
                  </a:lnTo>
                  <a:lnTo>
                    <a:pt x="1648" y="635"/>
                  </a:lnTo>
                  <a:lnTo>
                    <a:pt x="1609" y="590"/>
                  </a:lnTo>
                  <a:lnTo>
                    <a:pt x="1616" y="525"/>
                  </a:lnTo>
                  <a:lnTo>
                    <a:pt x="1590" y="493"/>
                  </a:lnTo>
                  <a:lnTo>
                    <a:pt x="1538" y="506"/>
                  </a:lnTo>
                  <a:lnTo>
                    <a:pt x="1518" y="473"/>
                  </a:lnTo>
                  <a:lnTo>
                    <a:pt x="1395" y="415"/>
                  </a:lnTo>
                  <a:lnTo>
                    <a:pt x="1356" y="434"/>
                  </a:lnTo>
                  <a:lnTo>
                    <a:pt x="1311" y="402"/>
                  </a:lnTo>
                  <a:lnTo>
                    <a:pt x="1272" y="233"/>
                  </a:lnTo>
                  <a:lnTo>
                    <a:pt x="1233" y="227"/>
                  </a:lnTo>
                  <a:lnTo>
                    <a:pt x="999" y="188"/>
                  </a:lnTo>
                  <a:lnTo>
                    <a:pt x="993" y="123"/>
                  </a:lnTo>
                  <a:lnTo>
                    <a:pt x="941" y="103"/>
                  </a:lnTo>
                  <a:lnTo>
                    <a:pt x="869" y="129"/>
                  </a:lnTo>
                  <a:lnTo>
                    <a:pt x="811" y="103"/>
                  </a:lnTo>
                  <a:lnTo>
                    <a:pt x="720" y="103"/>
                  </a:lnTo>
                  <a:lnTo>
                    <a:pt x="681" y="64"/>
                  </a:lnTo>
                  <a:lnTo>
                    <a:pt x="610" y="19"/>
                  </a:lnTo>
                  <a:lnTo>
                    <a:pt x="545" y="0"/>
                  </a:lnTo>
                  <a:lnTo>
                    <a:pt x="525" y="64"/>
                  </a:lnTo>
                  <a:lnTo>
                    <a:pt x="493" y="64"/>
                  </a:lnTo>
                  <a:lnTo>
                    <a:pt x="454" y="32"/>
                  </a:lnTo>
                  <a:lnTo>
                    <a:pt x="402" y="19"/>
                  </a:lnTo>
                  <a:lnTo>
                    <a:pt x="402" y="84"/>
                  </a:lnTo>
                  <a:lnTo>
                    <a:pt x="318" y="110"/>
                  </a:lnTo>
                  <a:lnTo>
                    <a:pt x="318" y="155"/>
                  </a:lnTo>
                  <a:lnTo>
                    <a:pt x="350" y="188"/>
                  </a:lnTo>
                  <a:lnTo>
                    <a:pt x="305" y="220"/>
                  </a:lnTo>
                  <a:lnTo>
                    <a:pt x="195" y="214"/>
                  </a:lnTo>
                  <a:lnTo>
                    <a:pt x="136" y="181"/>
                  </a:lnTo>
                  <a:lnTo>
                    <a:pt x="71" y="311"/>
                  </a:lnTo>
                  <a:lnTo>
                    <a:pt x="26" y="376"/>
                  </a:lnTo>
                  <a:lnTo>
                    <a:pt x="0" y="473"/>
                  </a:lnTo>
                  <a:lnTo>
                    <a:pt x="65" y="499"/>
                  </a:lnTo>
                  <a:lnTo>
                    <a:pt x="104" y="577"/>
                  </a:lnTo>
                  <a:lnTo>
                    <a:pt x="45" y="622"/>
                  </a:lnTo>
                  <a:lnTo>
                    <a:pt x="58" y="733"/>
                  </a:lnTo>
                  <a:lnTo>
                    <a:pt x="39" y="876"/>
                  </a:lnTo>
                  <a:lnTo>
                    <a:pt x="84" y="876"/>
                  </a:lnTo>
                  <a:lnTo>
                    <a:pt x="169" y="927"/>
                  </a:lnTo>
                  <a:lnTo>
                    <a:pt x="156" y="1077"/>
                  </a:lnTo>
                  <a:lnTo>
                    <a:pt x="97" y="1096"/>
                  </a:lnTo>
                  <a:lnTo>
                    <a:pt x="136" y="1148"/>
                  </a:lnTo>
                  <a:lnTo>
                    <a:pt x="156" y="1194"/>
                  </a:lnTo>
                  <a:lnTo>
                    <a:pt x="240" y="1181"/>
                  </a:lnTo>
                  <a:lnTo>
                    <a:pt x="253" y="1239"/>
                  </a:lnTo>
                  <a:lnTo>
                    <a:pt x="279" y="1271"/>
                  </a:lnTo>
                  <a:lnTo>
                    <a:pt x="337" y="1232"/>
                  </a:lnTo>
                  <a:lnTo>
                    <a:pt x="389" y="1239"/>
                  </a:lnTo>
                  <a:lnTo>
                    <a:pt x="480" y="1343"/>
                  </a:lnTo>
                  <a:lnTo>
                    <a:pt x="519" y="1343"/>
                  </a:lnTo>
                  <a:lnTo>
                    <a:pt x="655" y="1421"/>
                  </a:lnTo>
                  <a:lnTo>
                    <a:pt x="694" y="1408"/>
                  </a:lnTo>
                  <a:lnTo>
                    <a:pt x="701" y="1343"/>
                  </a:lnTo>
                  <a:lnTo>
                    <a:pt x="714" y="1330"/>
                  </a:lnTo>
                  <a:lnTo>
                    <a:pt x="746" y="1421"/>
                  </a:lnTo>
                  <a:lnTo>
                    <a:pt x="824" y="1408"/>
                  </a:lnTo>
                  <a:lnTo>
                    <a:pt x="869" y="1447"/>
                  </a:lnTo>
                  <a:lnTo>
                    <a:pt x="908" y="1447"/>
                  </a:lnTo>
                  <a:lnTo>
                    <a:pt x="999" y="1570"/>
                  </a:lnTo>
                  <a:lnTo>
                    <a:pt x="1071" y="1550"/>
                  </a:lnTo>
                  <a:lnTo>
                    <a:pt x="1103" y="1537"/>
                  </a:lnTo>
                  <a:lnTo>
                    <a:pt x="1174" y="1583"/>
                  </a:lnTo>
                  <a:lnTo>
                    <a:pt x="1272" y="1570"/>
                  </a:lnTo>
                  <a:lnTo>
                    <a:pt x="1324" y="1524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42"/>
            <p:cNvSpPr>
              <a:spLocks noChangeAspect="1"/>
            </p:cNvSpPr>
            <p:nvPr/>
          </p:nvSpPr>
          <p:spPr bwMode="auto">
            <a:xfrm>
              <a:off x="1548154" y="3157032"/>
              <a:ext cx="635766" cy="610534"/>
            </a:xfrm>
            <a:custGeom>
              <a:avLst/>
              <a:gdLst>
                <a:gd name="T0" fmla="*/ 1331 w 1649"/>
                <a:gd name="T1" fmla="*/ 1479 h 1583"/>
                <a:gd name="T2" fmla="*/ 1382 w 1649"/>
                <a:gd name="T3" fmla="*/ 1382 h 1583"/>
                <a:gd name="T4" fmla="*/ 1408 w 1649"/>
                <a:gd name="T5" fmla="*/ 1343 h 1583"/>
                <a:gd name="T6" fmla="*/ 1408 w 1649"/>
                <a:gd name="T7" fmla="*/ 1252 h 1583"/>
                <a:gd name="T8" fmla="*/ 1447 w 1649"/>
                <a:gd name="T9" fmla="*/ 1181 h 1583"/>
                <a:gd name="T10" fmla="*/ 1499 w 1649"/>
                <a:gd name="T11" fmla="*/ 1148 h 1583"/>
                <a:gd name="T12" fmla="*/ 1447 w 1649"/>
                <a:gd name="T13" fmla="*/ 1077 h 1583"/>
                <a:gd name="T14" fmla="*/ 1486 w 1649"/>
                <a:gd name="T15" fmla="*/ 999 h 1583"/>
                <a:gd name="T16" fmla="*/ 1512 w 1649"/>
                <a:gd name="T17" fmla="*/ 914 h 1583"/>
                <a:gd name="T18" fmla="*/ 1590 w 1649"/>
                <a:gd name="T19" fmla="*/ 895 h 1583"/>
                <a:gd name="T20" fmla="*/ 1584 w 1649"/>
                <a:gd name="T21" fmla="*/ 746 h 1583"/>
                <a:gd name="T22" fmla="*/ 1649 w 1649"/>
                <a:gd name="T23" fmla="*/ 635 h 1583"/>
                <a:gd name="T24" fmla="*/ 1623 w 1649"/>
                <a:gd name="T25" fmla="*/ 525 h 1583"/>
                <a:gd name="T26" fmla="*/ 1538 w 1649"/>
                <a:gd name="T27" fmla="*/ 506 h 1583"/>
                <a:gd name="T28" fmla="*/ 1395 w 1649"/>
                <a:gd name="T29" fmla="*/ 415 h 1583"/>
                <a:gd name="T30" fmla="*/ 1311 w 1649"/>
                <a:gd name="T31" fmla="*/ 402 h 1583"/>
                <a:gd name="T32" fmla="*/ 1240 w 1649"/>
                <a:gd name="T33" fmla="*/ 227 h 1583"/>
                <a:gd name="T34" fmla="*/ 993 w 1649"/>
                <a:gd name="T35" fmla="*/ 123 h 1583"/>
                <a:gd name="T36" fmla="*/ 870 w 1649"/>
                <a:gd name="T37" fmla="*/ 129 h 1583"/>
                <a:gd name="T38" fmla="*/ 721 w 1649"/>
                <a:gd name="T39" fmla="*/ 103 h 1583"/>
                <a:gd name="T40" fmla="*/ 617 w 1649"/>
                <a:gd name="T41" fmla="*/ 19 h 1583"/>
                <a:gd name="T42" fmla="*/ 532 w 1649"/>
                <a:gd name="T43" fmla="*/ 64 h 1583"/>
                <a:gd name="T44" fmla="*/ 455 w 1649"/>
                <a:gd name="T45" fmla="*/ 32 h 1583"/>
                <a:gd name="T46" fmla="*/ 403 w 1649"/>
                <a:gd name="T47" fmla="*/ 84 h 1583"/>
                <a:gd name="T48" fmla="*/ 318 w 1649"/>
                <a:gd name="T49" fmla="*/ 155 h 1583"/>
                <a:gd name="T50" fmla="*/ 305 w 1649"/>
                <a:gd name="T51" fmla="*/ 220 h 1583"/>
                <a:gd name="T52" fmla="*/ 137 w 1649"/>
                <a:gd name="T53" fmla="*/ 181 h 1583"/>
                <a:gd name="T54" fmla="*/ 26 w 1649"/>
                <a:gd name="T55" fmla="*/ 376 h 1583"/>
                <a:gd name="T56" fmla="*/ 72 w 1649"/>
                <a:gd name="T57" fmla="*/ 499 h 1583"/>
                <a:gd name="T58" fmla="*/ 52 w 1649"/>
                <a:gd name="T59" fmla="*/ 622 h 1583"/>
                <a:gd name="T60" fmla="*/ 46 w 1649"/>
                <a:gd name="T61" fmla="*/ 876 h 1583"/>
                <a:gd name="T62" fmla="*/ 169 w 1649"/>
                <a:gd name="T63" fmla="*/ 927 h 1583"/>
                <a:gd name="T64" fmla="*/ 98 w 1649"/>
                <a:gd name="T65" fmla="*/ 1096 h 1583"/>
                <a:gd name="T66" fmla="*/ 156 w 1649"/>
                <a:gd name="T67" fmla="*/ 1194 h 1583"/>
                <a:gd name="T68" fmla="*/ 253 w 1649"/>
                <a:gd name="T69" fmla="*/ 1239 h 1583"/>
                <a:gd name="T70" fmla="*/ 338 w 1649"/>
                <a:gd name="T71" fmla="*/ 1232 h 1583"/>
                <a:gd name="T72" fmla="*/ 487 w 1649"/>
                <a:gd name="T73" fmla="*/ 1343 h 1583"/>
                <a:gd name="T74" fmla="*/ 656 w 1649"/>
                <a:gd name="T75" fmla="*/ 1421 h 1583"/>
                <a:gd name="T76" fmla="*/ 701 w 1649"/>
                <a:gd name="T77" fmla="*/ 1343 h 1583"/>
                <a:gd name="T78" fmla="*/ 747 w 1649"/>
                <a:gd name="T79" fmla="*/ 1421 h 1583"/>
                <a:gd name="T80" fmla="*/ 876 w 1649"/>
                <a:gd name="T81" fmla="*/ 1447 h 1583"/>
                <a:gd name="T82" fmla="*/ 1000 w 1649"/>
                <a:gd name="T83" fmla="*/ 1570 h 1583"/>
                <a:gd name="T84" fmla="*/ 1110 w 1649"/>
                <a:gd name="T85" fmla="*/ 1537 h 1583"/>
                <a:gd name="T86" fmla="*/ 1272 w 1649"/>
                <a:gd name="T87" fmla="*/ 1570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49" h="1583">
                  <a:moveTo>
                    <a:pt x="1331" y="1524"/>
                  </a:moveTo>
                  <a:lnTo>
                    <a:pt x="1331" y="1479"/>
                  </a:lnTo>
                  <a:lnTo>
                    <a:pt x="1402" y="1414"/>
                  </a:lnTo>
                  <a:lnTo>
                    <a:pt x="1382" y="1382"/>
                  </a:lnTo>
                  <a:lnTo>
                    <a:pt x="1382" y="1343"/>
                  </a:lnTo>
                  <a:lnTo>
                    <a:pt x="1408" y="1343"/>
                  </a:lnTo>
                  <a:lnTo>
                    <a:pt x="1428" y="1317"/>
                  </a:lnTo>
                  <a:lnTo>
                    <a:pt x="1408" y="1252"/>
                  </a:lnTo>
                  <a:lnTo>
                    <a:pt x="1441" y="1226"/>
                  </a:lnTo>
                  <a:lnTo>
                    <a:pt x="1447" y="1181"/>
                  </a:lnTo>
                  <a:lnTo>
                    <a:pt x="1486" y="1168"/>
                  </a:lnTo>
                  <a:lnTo>
                    <a:pt x="1499" y="1148"/>
                  </a:lnTo>
                  <a:lnTo>
                    <a:pt x="1499" y="1116"/>
                  </a:lnTo>
                  <a:lnTo>
                    <a:pt x="1447" y="1077"/>
                  </a:lnTo>
                  <a:lnTo>
                    <a:pt x="1447" y="1038"/>
                  </a:lnTo>
                  <a:lnTo>
                    <a:pt x="1486" y="999"/>
                  </a:lnTo>
                  <a:lnTo>
                    <a:pt x="1467" y="914"/>
                  </a:lnTo>
                  <a:lnTo>
                    <a:pt x="1512" y="914"/>
                  </a:lnTo>
                  <a:lnTo>
                    <a:pt x="1551" y="882"/>
                  </a:lnTo>
                  <a:lnTo>
                    <a:pt x="1590" y="895"/>
                  </a:lnTo>
                  <a:lnTo>
                    <a:pt x="1610" y="869"/>
                  </a:lnTo>
                  <a:lnTo>
                    <a:pt x="1584" y="746"/>
                  </a:lnTo>
                  <a:lnTo>
                    <a:pt x="1642" y="681"/>
                  </a:lnTo>
                  <a:lnTo>
                    <a:pt x="1649" y="635"/>
                  </a:lnTo>
                  <a:lnTo>
                    <a:pt x="1610" y="590"/>
                  </a:lnTo>
                  <a:lnTo>
                    <a:pt x="1623" y="525"/>
                  </a:lnTo>
                  <a:lnTo>
                    <a:pt x="1590" y="493"/>
                  </a:lnTo>
                  <a:lnTo>
                    <a:pt x="1538" y="506"/>
                  </a:lnTo>
                  <a:lnTo>
                    <a:pt x="1519" y="473"/>
                  </a:lnTo>
                  <a:lnTo>
                    <a:pt x="1395" y="415"/>
                  </a:lnTo>
                  <a:lnTo>
                    <a:pt x="1363" y="434"/>
                  </a:lnTo>
                  <a:lnTo>
                    <a:pt x="1311" y="402"/>
                  </a:lnTo>
                  <a:lnTo>
                    <a:pt x="1279" y="233"/>
                  </a:lnTo>
                  <a:lnTo>
                    <a:pt x="1240" y="227"/>
                  </a:lnTo>
                  <a:lnTo>
                    <a:pt x="1000" y="188"/>
                  </a:lnTo>
                  <a:lnTo>
                    <a:pt x="993" y="123"/>
                  </a:lnTo>
                  <a:lnTo>
                    <a:pt x="948" y="103"/>
                  </a:lnTo>
                  <a:lnTo>
                    <a:pt x="870" y="129"/>
                  </a:lnTo>
                  <a:lnTo>
                    <a:pt x="818" y="103"/>
                  </a:lnTo>
                  <a:lnTo>
                    <a:pt x="721" y="103"/>
                  </a:lnTo>
                  <a:lnTo>
                    <a:pt x="688" y="64"/>
                  </a:lnTo>
                  <a:lnTo>
                    <a:pt x="617" y="19"/>
                  </a:lnTo>
                  <a:lnTo>
                    <a:pt x="545" y="0"/>
                  </a:lnTo>
                  <a:lnTo>
                    <a:pt x="532" y="64"/>
                  </a:lnTo>
                  <a:lnTo>
                    <a:pt x="500" y="64"/>
                  </a:lnTo>
                  <a:lnTo>
                    <a:pt x="455" y="32"/>
                  </a:lnTo>
                  <a:lnTo>
                    <a:pt x="403" y="19"/>
                  </a:lnTo>
                  <a:lnTo>
                    <a:pt x="403" y="84"/>
                  </a:lnTo>
                  <a:lnTo>
                    <a:pt x="318" y="110"/>
                  </a:lnTo>
                  <a:lnTo>
                    <a:pt x="318" y="155"/>
                  </a:lnTo>
                  <a:lnTo>
                    <a:pt x="357" y="188"/>
                  </a:lnTo>
                  <a:lnTo>
                    <a:pt x="305" y="220"/>
                  </a:lnTo>
                  <a:lnTo>
                    <a:pt x="195" y="214"/>
                  </a:lnTo>
                  <a:lnTo>
                    <a:pt x="137" y="181"/>
                  </a:lnTo>
                  <a:lnTo>
                    <a:pt x="72" y="311"/>
                  </a:lnTo>
                  <a:lnTo>
                    <a:pt x="26" y="376"/>
                  </a:lnTo>
                  <a:lnTo>
                    <a:pt x="0" y="473"/>
                  </a:lnTo>
                  <a:lnTo>
                    <a:pt x="72" y="499"/>
                  </a:lnTo>
                  <a:lnTo>
                    <a:pt x="104" y="577"/>
                  </a:lnTo>
                  <a:lnTo>
                    <a:pt x="52" y="622"/>
                  </a:lnTo>
                  <a:lnTo>
                    <a:pt x="59" y="733"/>
                  </a:lnTo>
                  <a:lnTo>
                    <a:pt x="46" y="876"/>
                  </a:lnTo>
                  <a:lnTo>
                    <a:pt x="91" y="876"/>
                  </a:lnTo>
                  <a:lnTo>
                    <a:pt x="169" y="927"/>
                  </a:lnTo>
                  <a:lnTo>
                    <a:pt x="163" y="1077"/>
                  </a:lnTo>
                  <a:lnTo>
                    <a:pt x="98" y="1096"/>
                  </a:lnTo>
                  <a:lnTo>
                    <a:pt x="143" y="1148"/>
                  </a:lnTo>
                  <a:lnTo>
                    <a:pt x="156" y="1194"/>
                  </a:lnTo>
                  <a:lnTo>
                    <a:pt x="240" y="1181"/>
                  </a:lnTo>
                  <a:lnTo>
                    <a:pt x="253" y="1239"/>
                  </a:lnTo>
                  <a:lnTo>
                    <a:pt x="279" y="1271"/>
                  </a:lnTo>
                  <a:lnTo>
                    <a:pt x="338" y="1232"/>
                  </a:lnTo>
                  <a:lnTo>
                    <a:pt x="396" y="1239"/>
                  </a:lnTo>
                  <a:lnTo>
                    <a:pt x="487" y="1343"/>
                  </a:lnTo>
                  <a:lnTo>
                    <a:pt x="526" y="1343"/>
                  </a:lnTo>
                  <a:lnTo>
                    <a:pt x="656" y="1421"/>
                  </a:lnTo>
                  <a:lnTo>
                    <a:pt x="695" y="1408"/>
                  </a:lnTo>
                  <a:lnTo>
                    <a:pt x="701" y="1343"/>
                  </a:lnTo>
                  <a:lnTo>
                    <a:pt x="721" y="1330"/>
                  </a:lnTo>
                  <a:lnTo>
                    <a:pt x="747" y="1421"/>
                  </a:lnTo>
                  <a:lnTo>
                    <a:pt x="824" y="1408"/>
                  </a:lnTo>
                  <a:lnTo>
                    <a:pt x="876" y="1447"/>
                  </a:lnTo>
                  <a:lnTo>
                    <a:pt x="909" y="1447"/>
                  </a:lnTo>
                  <a:lnTo>
                    <a:pt x="1000" y="1570"/>
                  </a:lnTo>
                  <a:lnTo>
                    <a:pt x="1071" y="1550"/>
                  </a:lnTo>
                  <a:lnTo>
                    <a:pt x="1110" y="1537"/>
                  </a:lnTo>
                  <a:lnTo>
                    <a:pt x="1175" y="1583"/>
                  </a:lnTo>
                  <a:lnTo>
                    <a:pt x="1272" y="1570"/>
                  </a:lnTo>
                  <a:lnTo>
                    <a:pt x="1331" y="1524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43"/>
            <p:cNvSpPr>
              <a:spLocks noChangeAspect="1"/>
            </p:cNvSpPr>
            <p:nvPr/>
          </p:nvSpPr>
          <p:spPr bwMode="auto">
            <a:xfrm>
              <a:off x="2662768" y="3787621"/>
              <a:ext cx="635766" cy="853513"/>
            </a:xfrm>
            <a:custGeom>
              <a:avLst/>
              <a:gdLst>
                <a:gd name="T0" fmla="*/ 1350 w 1649"/>
                <a:gd name="T1" fmla="*/ 2141 h 2213"/>
                <a:gd name="T2" fmla="*/ 1577 w 1649"/>
                <a:gd name="T3" fmla="*/ 2037 h 2213"/>
                <a:gd name="T4" fmla="*/ 1610 w 1649"/>
                <a:gd name="T5" fmla="*/ 1739 h 2213"/>
                <a:gd name="T6" fmla="*/ 1623 w 1649"/>
                <a:gd name="T7" fmla="*/ 1596 h 2213"/>
                <a:gd name="T8" fmla="*/ 1597 w 1649"/>
                <a:gd name="T9" fmla="*/ 1531 h 2213"/>
                <a:gd name="T10" fmla="*/ 1512 w 1649"/>
                <a:gd name="T11" fmla="*/ 1324 h 2213"/>
                <a:gd name="T12" fmla="*/ 1395 w 1649"/>
                <a:gd name="T13" fmla="*/ 1181 h 2213"/>
                <a:gd name="T14" fmla="*/ 1363 w 1649"/>
                <a:gd name="T15" fmla="*/ 986 h 2213"/>
                <a:gd name="T16" fmla="*/ 1279 w 1649"/>
                <a:gd name="T17" fmla="*/ 791 h 2213"/>
                <a:gd name="T18" fmla="*/ 1318 w 1649"/>
                <a:gd name="T19" fmla="*/ 577 h 2213"/>
                <a:gd name="T20" fmla="*/ 1344 w 1649"/>
                <a:gd name="T21" fmla="*/ 344 h 2213"/>
                <a:gd name="T22" fmla="*/ 1181 w 1649"/>
                <a:gd name="T23" fmla="*/ 110 h 2213"/>
                <a:gd name="T24" fmla="*/ 1026 w 1649"/>
                <a:gd name="T25" fmla="*/ 0 h 2213"/>
                <a:gd name="T26" fmla="*/ 961 w 1649"/>
                <a:gd name="T27" fmla="*/ 58 h 2213"/>
                <a:gd name="T28" fmla="*/ 961 w 1649"/>
                <a:gd name="T29" fmla="*/ 130 h 2213"/>
                <a:gd name="T30" fmla="*/ 811 w 1649"/>
                <a:gd name="T31" fmla="*/ 240 h 2213"/>
                <a:gd name="T32" fmla="*/ 682 w 1649"/>
                <a:gd name="T33" fmla="*/ 207 h 2213"/>
                <a:gd name="T34" fmla="*/ 649 w 1649"/>
                <a:gd name="T35" fmla="*/ 279 h 2213"/>
                <a:gd name="T36" fmla="*/ 565 w 1649"/>
                <a:gd name="T37" fmla="*/ 246 h 2213"/>
                <a:gd name="T38" fmla="*/ 448 w 1649"/>
                <a:gd name="T39" fmla="*/ 298 h 2213"/>
                <a:gd name="T40" fmla="*/ 163 w 1649"/>
                <a:gd name="T41" fmla="*/ 370 h 2213"/>
                <a:gd name="T42" fmla="*/ 156 w 1649"/>
                <a:gd name="T43" fmla="*/ 473 h 2213"/>
                <a:gd name="T44" fmla="*/ 202 w 1649"/>
                <a:gd name="T45" fmla="*/ 506 h 2213"/>
                <a:gd name="T46" fmla="*/ 150 w 1649"/>
                <a:gd name="T47" fmla="*/ 616 h 2213"/>
                <a:gd name="T48" fmla="*/ 91 w 1649"/>
                <a:gd name="T49" fmla="*/ 733 h 2213"/>
                <a:gd name="T50" fmla="*/ 0 w 1649"/>
                <a:gd name="T51" fmla="*/ 707 h 2213"/>
                <a:gd name="T52" fmla="*/ 143 w 1649"/>
                <a:gd name="T53" fmla="*/ 804 h 2213"/>
                <a:gd name="T54" fmla="*/ 98 w 1649"/>
                <a:gd name="T55" fmla="*/ 993 h 2213"/>
                <a:gd name="T56" fmla="*/ 117 w 1649"/>
                <a:gd name="T57" fmla="*/ 1129 h 2213"/>
                <a:gd name="T58" fmla="*/ 137 w 1649"/>
                <a:gd name="T59" fmla="*/ 1505 h 2213"/>
                <a:gd name="T60" fmla="*/ 208 w 1649"/>
                <a:gd name="T61" fmla="*/ 1667 h 2213"/>
                <a:gd name="T62" fmla="*/ 390 w 1649"/>
                <a:gd name="T63" fmla="*/ 1687 h 2213"/>
                <a:gd name="T64" fmla="*/ 416 w 1649"/>
                <a:gd name="T65" fmla="*/ 1817 h 2213"/>
                <a:gd name="T66" fmla="*/ 610 w 1649"/>
                <a:gd name="T67" fmla="*/ 1998 h 2213"/>
                <a:gd name="T68" fmla="*/ 520 w 1649"/>
                <a:gd name="T69" fmla="*/ 2057 h 2213"/>
                <a:gd name="T70" fmla="*/ 669 w 1649"/>
                <a:gd name="T71" fmla="*/ 2122 h 2213"/>
                <a:gd name="T72" fmla="*/ 695 w 1649"/>
                <a:gd name="T73" fmla="*/ 2187 h 2213"/>
                <a:gd name="T74" fmla="*/ 1006 w 1649"/>
                <a:gd name="T75" fmla="*/ 2070 h 2213"/>
                <a:gd name="T76" fmla="*/ 1129 w 1649"/>
                <a:gd name="T77" fmla="*/ 2063 h 2213"/>
                <a:gd name="T78" fmla="*/ 1266 w 1649"/>
                <a:gd name="T79" fmla="*/ 2213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49" h="2213">
                  <a:moveTo>
                    <a:pt x="1266" y="2213"/>
                  </a:moveTo>
                  <a:lnTo>
                    <a:pt x="1350" y="2141"/>
                  </a:lnTo>
                  <a:lnTo>
                    <a:pt x="1383" y="2057"/>
                  </a:lnTo>
                  <a:lnTo>
                    <a:pt x="1577" y="2037"/>
                  </a:lnTo>
                  <a:lnTo>
                    <a:pt x="1629" y="1901"/>
                  </a:lnTo>
                  <a:lnTo>
                    <a:pt x="1610" y="1739"/>
                  </a:lnTo>
                  <a:lnTo>
                    <a:pt x="1551" y="1622"/>
                  </a:lnTo>
                  <a:lnTo>
                    <a:pt x="1623" y="1596"/>
                  </a:lnTo>
                  <a:lnTo>
                    <a:pt x="1649" y="1557"/>
                  </a:lnTo>
                  <a:lnTo>
                    <a:pt x="1597" y="1531"/>
                  </a:lnTo>
                  <a:lnTo>
                    <a:pt x="1512" y="1388"/>
                  </a:lnTo>
                  <a:lnTo>
                    <a:pt x="1512" y="1324"/>
                  </a:lnTo>
                  <a:lnTo>
                    <a:pt x="1467" y="1239"/>
                  </a:lnTo>
                  <a:lnTo>
                    <a:pt x="1395" y="1181"/>
                  </a:lnTo>
                  <a:lnTo>
                    <a:pt x="1337" y="1051"/>
                  </a:lnTo>
                  <a:lnTo>
                    <a:pt x="1363" y="986"/>
                  </a:lnTo>
                  <a:lnTo>
                    <a:pt x="1331" y="863"/>
                  </a:lnTo>
                  <a:lnTo>
                    <a:pt x="1279" y="791"/>
                  </a:lnTo>
                  <a:lnTo>
                    <a:pt x="1259" y="623"/>
                  </a:lnTo>
                  <a:lnTo>
                    <a:pt x="1318" y="577"/>
                  </a:lnTo>
                  <a:lnTo>
                    <a:pt x="1298" y="435"/>
                  </a:lnTo>
                  <a:lnTo>
                    <a:pt x="1344" y="344"/>
                  </a:lnTo>
                  <a:lnTo>
                    <a:pt x="1318" y="201"/>
                  </a:lnTo>
                  <a:lnTo>
                    <a:pt x="1181" y="110"/>
                  </a:lnTo>
                  <a:lnTo>
                    <a:pt x="1052" y="78"/>
                  </a:lnTo>
                  <a:lnTo>
                    <a:pt x="1026" y="0"/>
                  </a:lnTo>
                  <a:lnTo>
                    <a:pt x="961" y="0"/>
                  </a:lnTo>
                  <a:lnTo>
                    <a:pt x="961" y="58"/>
                  </a:lnTo>
                  <a:lnTo>
                    <a:pt x="928" y="78"/>
                  </a:lnTo>
                  <a:lnTo>
                    <a:pt x="961" y="130"/>
                  </a:lnTo>
                  <a:lnTo>
                    <a:pt x="902" y="136"/>
                  </a:lnTo>
                  <a:lnTo>
                    <a:pt x="811" y="240"/>
                  </a:lnTo>
                  <a:lnTo>
                    <a:pt x="740" y="194"/>
                  </a:lnTo>
                  <a:lnTo>
                    <a:pt x="682" y="207"/>
                  </a:lnTo>
                  <a:lnTo>
                    <a:pt x="682" y="259"/>
                  </a:lnTo>
                  <a:lnTo>
                    <a:pt x="649" y="279"/>
                  </a:lnTo>
                  <a:lnTo>
                    <a:pt x="610" y="246"/>
                  </a:lnTo>
                  <a:lnTo>
                    <a:pt x="565" y="246"/>
                  </a:lnTo>
                  <a:lnTo>
                    <a:pt x="539" y="298"/>
                  </a:lnTo>
                  <a:lnTo>
                    <a:pt x="448" y="298"/>
                  </a:lnTo>
                  <a:lnTo>
                    <a:pt x="266" y="305"/>
                  </a:lnTo>
                  <a:lnTo>
                    <a:pt x="163" y="370"/>
                  </a:lnTo>
                  <a:lnTo>
                    <a:pt x="176" y="435"/>
                  </a:lnTo>
                  <a:lnTo>
                    <a:pt x="156" y="473"/>
                  </a:lnTo>
                  <a:lnTo>
                    <a:pt x="156" y="499"/>
                  </a:lnTo>
                  <a:lnTo>
                    <a:pt x="202" y="506"/>
                  </a:lnTo>
                  <a:lnTo>
                    <a:pt x="202" y="551"/>
                  </a:lnTo>
                  <a:lnTo>
                    <a:pt x="150" y="616"/>
                  </a:lnTo>
                  <a:lnTo>
                    <a:pt x="163" y="662"/>
                  </a:lnTo>
                  <a:lnTo>
                    <a:pt x="91" y="733"/>
                  </a:lnTo>
                  <a:lnTo>
                    <a:pt x="46" y="701"/>
                  </a:lnTo>
                  <a:lnTo>
                    <a:pt x="0" y="707"/>
                  </a:lnTo>
                  <a:lnTo>
                    <a:pt x="7" y="778"/>
                  </a:lnTo>
                  <a:lnTo>
                    <a:pt x="143" y="804"/>
                  </a:lnTo>
                  <a:lnTo>
                    <a:pt x="150" y="947"/>
                  </a:lnTo>
                  <a:lnTo>
                    <a:pt x="98" y="993"/>
                  </a:lnTo>
                  <a:lnTo>
                    <a:pt x="143" y="1032"/>
                  </a:lnTo>
                  <a:lnTo>
                    <a:pt x="117" y="1129"/>
                  </a:lnTo>
                  <a:lnTo>
                    <a:pt x="111" y="1362"/>
                  </a:lnTo>
                  <a:lnTo>
                    <a:pt x="137" y="1505"/>
                  </a:lnTo>
                  <a:lnTo>
                    <a:pt x="143" y="1635"/>
                  </a:lnTo>
                  <a:lnTo>
                    <a:pt x="208" y="1667"/>
                  </a:lnTo>
                  <a:lnTo>
                    <a:pt x="292" y="1609"/>
                  </a:lnTo>
                  <a:lnTo>
                    <a:pt x="390" y="1687"/>
                  </a:lnTo>
                  <a:lnTo>
                    <a:pt x="357" y="1726"/>
                  </a:lnTo>
                  <a:lnTo>
                    <a:pt x="416" y="1817"/>
                  </a:lnTo>
                  <a:lnTo>
                    <a:pt x="591" y="1882"/>
                  </a:lnTo>
                  <a:lnTo>
                    <a:pt x="610" y="1998"/>
                  </a:lnTo>
                  <a:lnTo>
                    <a:pt x="532" y="1992"/>
                  </a:lnTo>
                  <a:lnTo>
                    <a:pt x="520" y="2057"/>
                  </a:lnTo>
                  <a:lnTo>
                    <a:pt x="571" y="2115"/>
                  </a:lnTo>
                  <a:lnTo>
                    <a:pt x="669" y="2122"/>
                  </a:lnTo>
                  <a:lnTo>
                    <a:pt x="662" y="2161"/>
                  </a:lnTo>
                  <a:lnTo>
                    <a:pt x="695" y="2187"/>
                  </a:lnTo>
                  <a:lnTo>
                    <a:pt x="935" y="2180"/>
                  </a:lnTo>
                  <a:lnTo>
                    <a:pt x="1006" y="2070"/>
                  </a:lnTo>
                  <a:lnTo>
                    <a:pt x="1065" y="2089"/>
                  </a:lnTo>
                  <a:lnTo>
                    <a:pt x="1129" y="2063"/>
                  </a:lnTo>
                  <a:lnTo>
                    <a:pt x="1181" y="2128"/>
                  </a:lnTo>
                  <a:lnTo>
                    <a:pt x="1266" y="2213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44"/>
            <p:cNvSpPr>
              <a:spLocks noChangeAspect="1"/>
            </p:cNvSpPr>
            <p:nvPr/>
          </p:nvSpPr>
          <p:spPr bwMode="auto">
            <a:xfrm>
              <a:off x="2663924" y="3787621"/>
              <a:ext cx="635766" cy="853513"/>
            </a:xfrm>
            <a:custGeom>
              <a:avLst/>
              <a:gdLst>
                <a:gd name="T0" fmla="*/ 1350 w 1649"/>
                <a:gd name="T1" fmla="*/ 2141 h 2213"/>
                <a:gd name="T2" fmla="*/ 1577 w 1649"/>
                <a:gd name="T3" fmla="*/ 2037 h 2213"/>
                <a:gd name="T4" fmla="*/ 1610 w 1649"/>
                <a:gd name="T5" fmla="*/ 1739 h 2213"/>
                <a:gd name="T6" fmla="*/ 1623 w 1649"/>
                <a:gd name="T7" fmla="*/ 1596 h 2213"/>
                <a:gd name="T8" fmla="*/ 1597 w 1649"/>
                <a:gd name="T9" fmla="*/ 1531 h 2213"/>
                <a:gd name="T10" fmla="*/ 1512 w 1649"/>
                <a:gd name="T11" fmla="*/ 1324 h 2213"/>
                <a:gd name="T12" fmla="*/ 1395 w 1649"/>
                <a:gd name="T13" fmla="*/ 1181 h 2213"/>
                <a:gd name="T14" fmla="*/ 1363 w 1649"/>
                <a:gd name="T15" fmla="*/ 986 h 2213"/>
                <a:gd name="T16" fmla="*/ 1279 w 1649"/>
                <a:gd name="T17" fmla="*/ 791 h 2213"/>
                <a:gd name="T18" fmla="*/ 1318 w 1649"/>
                <a:gd name="T19" fmla="*/ 577 h 2213"/>
                <a:gd name="T20" fmla="*/ 1344 w 1649"/>
                <a:gd name="T21" fmla="*/ 344 h 2213"/>
                <a:gd name="T22" fmla="*/ 1181 w 1649"/>
                <a:gd name="T23" fmla="*/ 110 h 2213"/>
                <a:gd name="T24" fmla="*/ 1026 w 1649"/>
                <a:gd name="T25" fmla="*/ 0 h 2213"/>
                <a:gd name="T26" fmla="*/ 961 w 1649"/>
                <a:gd name="T27" fmla="*/ 58 h 2213"/>
                <a:gd name="T28" fmla="*/ 961 w 1649"/>
                <a:gd name="T29" fmla="*/ 130 h 2213"/>
                <a:gd name="T30" fmla="*/ 811 w 1649"/>
                <a:gd name="T31" fmla="*/ 240 h 2213"/>
                <a:gd name="T32" fmla="*/ 682 w 1649"/>
                <a:gd name="T33" fmla="*/ 207 h 2213"/>
                <a:gd name="T34" fmla="*/ 649 w 1649"/>
                <a:gd name="T35" fmla="*/ 279 h 2213"/>
                <a:gd name="T36" fmla="*/ 565 w 1649"/>
                <a:gd name="T37" fmla="*/ 246 h 2213"/>
                <a:gd name="T38" fmla="*/ 448 w 1649"/>
                <a:gd name="T39" fmla="*/ 298 h 2213"/>
                <a:gd name="T40" fmla="*/ 163 w 1649"/>
                <a:gd name="T41" fmla="*/ 370 h 2213"/>
                <a:gd name="T42" fmla="*/ 156 w 1649"/>
                <a:gd name="T43" fmla="*/ 473 h 2213"/>
                <a:gd name="T44" fmla="*/ 202 w 1649"/>
                <a:gd name="T45" fmla="*/ 506 h 2213"/>
                <a:gd name="T46" fmla="*/ 150 w 1649"/>
                <a:gd name="T47" fmla="*/ 616 h 2213"/>
                <a:gd name="T48" fmla="*/ 91 w 1649"/>
                <a:gd name="T49" fmla="*/ 733 h 2213"/>
                <a:gd name="T50" fmla="*/ 0 w 1649"/>
                <a:gd name="T51" fmla="*/ 707 h 2213"/>
                <a:gd name="T52" fmla="*/ 143 w 1649"/>
                <a:gd name="T53" fmla="*/ 804 h 2213"/>
                <a:gd name="T54" fmla="*/ 98 w 1649"/>
                <a:gd name="T55" fmla="*/ 993 h 2213"/>
                <a:gd name="T56" fmla="*/ 117 w 1649"/>
                <a:gd name="T57" fmla="*/ 1129 h 2213"/>
                <a:gd name="T58" fmla="*/ 137 w 1649"/>
                <a:gd name="T59" fmla="*/ 1505 h 2213"/>
                <a:gd name="T60" fmla="*/ 208 w 1649"/>
                <a:gd name="T61" fmla="*/ 1667 h 2213"/>
                <a:gd name="T62" fmla="*/ 390 w 1649"/>
                <a:gd name="T63" fmla="*/ 1687 h 2213"/>
                <a:gd name="T64" fmla="*/ 416 w 1649"/>
                <a:gd name="T65" fmla="*/ 1817 h 2213"/>
                <a:gd name="T66" fmla="*/ 610 w 1649"/>
                <a:gd name="T67" fmla="*/ 1998 h 2213"/>
                <a:gd name="T68" fmla="*/ 520 w 1649"/>
                <a:gd name="T69" fmla="*/ 2057 h 2213"/>
                <a:gd name="T70" fmla="*/ 669 w 1649"/>
                <a:gd name="T71" fmla="*/ 2122 h 2213"/>
                <a:gd name="T72" fmla="*/ 695 w 1649"/>
                <a:gd name="T73" fmla="*/ 2187 h 2213"/>
                <a:gd name="T74" fmla="*/ 1006 w 1649"/>
                <a:gd name="T75" fmla="*/ 2070 h 2213"/>
                <a:gd name="T76" fmla="*/ 1129 w 1649"/>
                <a:gd name="T77" fmla="*/ 2063 h 2213"/>
                <a:gd name="T78" fmla="*/ 1266 w 1649"/>
                <a:gd name="T79" fmla="*/ 2213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49" h="2213">
                  <a:moveTo>
                    <a:pt x="1266" y="2213"/>
                  </a:moveTo>
                  <a:lnTo>
                    <a:pt x="1350" y="2141"/>
                  </a:lnTo>
                  <a:lnTo>
                    <a:pt x="1383" y="2057"/>
                  </a:lnTo>
                  <a:lnTo>
                    <a:pt x="1577" y="2037"/>
                  </a:lnTo>
                  <a:lnTo>
                    <a:pt x="1629" y="1901"/>
                  </a:lnTo>
                  <a:lnTo>
                    <a:pt x="1610" y="1739"/>
                  </a:lnTo>
                  <a:lnTo>
                    <a:pt x="1551" y="1622"/>
                  </a:lnTo>
                  <a:lnTo>
                    <a:pt x="1623" y="1596"/>
                  </a:lnTo>
                  <a:lnTo>
                    <a:pt x="1649" y="1557"/>
                  </a:lnTo>
                  <a:lnTo>
                    <a:pt x="1597" y="1531"/>
                  </a:lnTo>
                  <a:lnTo>
                    <a:pt x="1512" y="1388"/>
                  </a:lnTo>
                  <a:lnTo>
                    <a:pt x="1512" y="1324"/>
                  </a:lnTo>
                  <a:lnTo>
                    <a:pt x="1467" y="1239"/>
                  </a:lnTo>
                  <a:lnTo>
                    <a:pt x="1395" y="1181"/>
                  </a:lnTo>
                  <a:lnTo>
                    <a:pt x="1337" y="1051"/>
                  </a:lnTo>
                  <a:lnTo>
                    <a:pt x="1363" y="986"/>
                  </a:lnTo>
                  <a:lnTo>
                    <a:pt x="1331" y="863"/>
                  </a:lnTo>
                  <a:lnTo>
                    <a:pt x="1279" y="791"/>
                  </a:lnTo>
                  <a:lnTo>
                    <a:pt x="1259" y="623"/>
                  </a:lnTo>
                  <a:lnTo>
                    <a:pt x="1318" y="577"/>
                  </a:lnTo>
                  <a:lnTo>
                    <a:pt x="1298" y="435"/>
                  </a:lnTo>
                  <a:lnTo>
                    <a:pt x="1344" y="344"/>
                  </a:lnTo>
                  <a:lnTo>
                    <a:pt x="1318" y="201"/>
                  </a:lnTo>
                  <a:lnTo>
                    <a:pt x="1181" y="110"/>
                  </a:lnTo>
                  <a:lnTo>
                    <a:pt x="1052" y="78"/>
                  </a:lnTo>
                  <a:lnTo>
                    <a:pt x="1026" y="0"/>
                  </a:lnTo>
                  <a:lnTo>
                    <a:pt x="961" y="0"/>
                  </a:lnTo>
                  <a:lnTo>
                    <a:pt x="961" y="58"/>
                  </a:lnTo>
                  <a:lnTo>
                    <a:pt x="928" y="78"/>
                  </a:lnTo>
                  <a:lnTo>
                    <a:pt x="961" y="130"/>
                  </a:lnTo>
                  <a:lnTo>
                    <a:pt x="902" y="136"/>
                  </a:lnTo>
                  <a:lnTo>
                    <a:pt x="811" y="240"/>
                  </a:lnTo>
                  <a:lnTo>
                    <a:pt x="740" y="194"/>
                  </a:lnTo>
                  <a:lnTo>
                    <a:pt x="682" y="207"/>
                  </a:lnTo>
                  <a:lnTo>
                    <a:pt x="682" y="259"/>
                  </a:lnTo>
                  <a:lnTo>
                    <a:pt x="649" y="279"/>
                  </a:lnTo>
                  <a:lnTo>
                    <a:pt x="610" y="246"/>
                  </a:lnTo>
                  <a:lnTo>
                    <a:pt x="565" y="246"/>
                  </a:lnTo>
                  <a:lnTo>
                    <a:pt x="539" y="298"/>
                  </a:lnTo>
                  <a:lnTo>
                    <a:pt x="448" y="298"/>
                  </a:lnTo>
                  <a:lnTo>
                    <a:pt x="266" y="305"/>
                  </a:lnTo>
                  <a:lnTo>
                    <a:pt x="163" y="370"/>
                  </a:lnTo>
                  <a:lnTo>
                    <a:pt x="176" y="435"/>
                  </a:lnTo>
                  <a:lnTo>
                    <a:pt x="156" y="473"/>
                  </a:lnTo>
                  <a:lnTo>
                    <a:pt x="156" y="499"/>
                  </a:lnTo>
                  <a:lnTo>
                    <a:pt x="202" y="506"/>
                  </a:lnTo>
                  <a:lnTo>
                    <a:pt x="202" y="551"/>
                  </a:lnTo>
                  <a:lnTo>
                    <a:pt x="150" y="616"/>
                  </a:lnTo>
                  <a:lnTo>
                    <a:pt x="163" y="662"/>
                  </a:lnTo>
                  <a:lnTo>
                    <a:pt x="91" y="733"/>
                  </a:lnTo>
                  <a:lnTo>
                    <a:pt x="46" y="701"/>
                  </a:lnTo>
                  <a:lnTo>
                    <a:pt x="0" y="707"/>
                  </a:lnTo>
                  <a:lnTo>
                    <a:pt x="7" y="778"/>
                  </a:lnTo>
                  <a:lnTo>
                    <a:pt x="143" y="804"/>
                  </a:lnTo>
                  <a:lnTo>
                    <a:pt x="150" y="947"/>
                  </a:lnTo>
                  <a:lnTo>
                    <a:pt x="98" y="993"/>
                  </a:lnTo>
                  <a:lnTo>
                    <a:pt x="143" y="1032"/>
                  </a:lnTo>
                  <a:lnTo>
                    <a:pt x="117" y="1129"/>
                  </a:lnTo>
                  <a:lnTo>
                    <a:pt x="111" y="1362"/>
                  </a:lnTo>
                  <a:lnTo>
                    <a:pt x="137" y="1505"/>
                  </a:lnTo>
                  <a:lnTo>
                    <a:pt x="143" y="1635"/>
                  </a:lnTo>
                  <a:lnTo>
                    <a:pt x="208" y="1667"/>
                  </a:lnTo>
                  <a:lnTo>
                    <a:pt x="292" y="1609"/>
                  </a:lnTo>
                  <a:lnTo>
                    <a:pt x="390" y="1687"/>
                  </a:lnTo>
                  <a:lnTo>
                    <a:pt x="357" y="1726"/>
                  </a:lnTo>
                  <a:lnTo>
                    <a:pt x="416" y="1817"/>
                  </a:lnTo>
                  <a:lnTo>
                    <a:pt x="591" y="1882"/>
                  </a:lnTo>
                  <a:lnTo>
                    <a:pt x="610" y="1998"/>
                  </a:lnTo>
                  <a:lnTo>
                    <a:pt x="532" y="1992"/>
                  </a:lnTo>
                  <a:lnTo>
                    <a:pt x="520" y="2057"/>
                  </a:lnTo>
                  <a:lnTo>
                    <a:pt x="571" y="2115"/>
                  </a:lnTo>
                  <a:lnTo>
                    <a:pt x="669" y="2122"/>
                  </a:lnTo>
                  <a:lnTo>
                    <a:pt x="662" y="2161"/>
                  </a:lnTo>
                  <a:lnTo>
                    <a:pt x="695" y="2187"/>
                  </a:lnTo>
                  <a:lnTo>
                    <a:pt x="935" y="2180"/>
                  </a:lnTo>
                  <a:lnTo>
                    <a:pt x="1006" y="2070"/>
                  </a:lnTo>
                  <a:lnTo>
                    <a:pt x="1065" y="2089"/>
                  </a:lnTo>
                  <a:lnTo>
                    <a:pt x="1129" y="2063"/>
                  </a:lnTo>
                  <a:lnTo>
                    <a:pt x="1181" y="2128"/>
                  </a:lnTo>
                  <a:lnTo>
                    <a:pt x="1266" y="2213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45"/>
            <p:cNvSpPr>
              <a:spLocks noChangeAspect="1"/>
            </p:cNvSpPr>
            <p:nvPr/>
          </p:nvSpPr>
          <p:spPr bwMode="auto">
            <a:xfrm>
              <a:off x="852629" y="3432022"/>
              <a:ext cx="478077" cy="740894"/>
            </a:xfrm>
            <a:custGeom>
              <a:avLst/>
              <a:gdLst>
                <a:gd name="T0" fmla="*/ 59 w 1240"/>
                <a:gd name="T1" fmla="*/ 617 h 1921"/>
                <a:gd name="T2" fmla="*/ 65 w 1240"/>
                <a:gd name="T3" fmla="*/ 688 h 1921"/>
                <a:gd name="T4" fmla="*/ 0 w 1240"/>
                <a:gd name="T5" fmla="*/ 831 h 1921"/>
                <a:gd name="T6" fmla="*/ 104 w 1240"/>
                <a:gd name="T7" fmla="*/ 967 h 1921"/>
                <a:gd name="T8" fmla="*/ 143 w 1240"/>
                <a:gd name="T9" fmla="*/ 1181 h 1921"/>
                <a:gd name="T10" fmla="*/ 91 w 1240"/>
                <a:gd name="T11" fmla="*/ 1324 h 1921"/>
                <a:gd name="T12" fmla="*/ 78 w 1240"/>
                <a:gd name="T13" fmla="*/ 1532 h 1921"/>
                <a:gd name="T14" fmla="*/ 130 w 1240"/>
                <a:gd name="T15" fmla="*/ 1655 h 1921"/>
                <a:gd name="T16" fmla="*/ 124 w 1240"/>
                <a:gd name="T17" fmla="*/ 1752 h 1921"/>
                <a:gd name="T18" fmla="*/ 267 w 1240"/>
                <a:gd name="T19" fmla="*/ 1837 h 1921"/>
                <a:gd name="T20" fmla="*/ 396 w 1240"/>
                <a:gd name="T21" fmla="*/ 1843 h 1921"/>
                <a:gd name="T22" fmla="*/ 513 w 1240"/>
                <a:gd name="T23" fmla="*/ 1863 h 1921"/>
                <a:gd name="T24" fmla="*/ 559 w 1240"/>
                <a:gd name="T25" fmla="*/ 1752 h 1921"/>
                <a:gd name="T26" fmla="*/ 701 w 1240"/>
                <a:gd name="T27" fmla="*/ 1804 h 1921"/>
                <a:gd name="T28" fmla="*/ 779 w 1240"/>
                <a:gd name="T29" fmla="*/ 1726 h 1921"/>
                <a:gd name="T30" fmla="*/ 870 w 1240"/>
                <a:gd name="T31" fmla="*/ 1571 h 1921"/>
                <a:gd name="T32" fmla="*/ 1045 w 1240"/>
                <a:gd name="T33" fmla="*/ 1493 h 1921"/>
                <a:gd name="T34" fmla="*/ 1104 w 1240"/>
                <a:gd name="T35" fmla="*/ 1558 h 1921"/>
                <a:gd name="T36" fmla="*/ 1175 w 1240"/>
                <a:gd name="T37" fmla="*/ 1584 h 1921"/>
                <a:gd name="T38" fmla="*/ 1240 w 1240"/>
                <a:gd name="T39" fmla="*/ 1467 h 1921"/>
                <a:gd name="T40" fmla="*/ 1149 w 1240"/>
                <a:gd name="T41" fmla="*/ 1337 h 1921"/>
                <a:gd name="T42" fmla="*/ 1032 w 1240"/>
                <a:gd name="T43" fmla="*/ 1331 h 1921"/>
                <a:gd name="T44" fmla="*/ 1045 w 1240"/>
                <a:gd name="T45" fmla="*/ 1253 h 1921"/>
                <a:gd name="T46" fmla="*/ 967 w 1240"/>
                <a:gd name="T47" fmla="*/ 1207 h 1921"/>
                <a:gd name="T48" fmla="*/ 896 w 1240"/>
                <a:gd name="T49" fmla="*/ 1110 h 1921"/>
                <a:gd name="T50" fmla="*/ 909 w 1240"/>
                <a:gd name="T51" fmla="*/ 831 h 1921"/>
                <a:gd name="T52" fmla="*/ 896 w 1240"/>
                <a:gd name="T53" fmla="*/ 701 h 1921"/>
                <a:gd name="T54" fmla="*/ 844 w 1240"/>
                <a:gd name="T55" fmla="*/ 474 h 1921"/>
                <a:gd name="T56" fmla="*/ 941 w 1240"/>
                <a:gd name="T57" fmla="*/ 422 h 1921"/>
                <a:gd name="T58" fmla="*/ 954 w 1240"/>
                <a:gd name="T59" fmla="*/ 286 h 1921"/>
                <a:gd name="T60" fmla="*/ 935 w 1240"/>
                <a:gd name="T61" fmla="*/ 150 h 1921"/>
                <a:gd name="T62" fmla="*/ 961 w 1240"/>
                <a:gd name="T63" fmla="*/ 33 h 1921"/>
                <a:gd name="T64" fmla="*/ 851 w 1240"/>
                <a:gd name="T65" fmla="*/ 52 h 1921"/>
                <a:gd name="T66" fmla="*/ 792 w 1240"/>
                <a:gd name="T67" fmla="*/ 137 h 1921"/>
                <a:gd name="T68" fmla="*/ 734 w 1240"/>
                <a:gd name="T69" fmla="*/ 150 h 1921"/>
                <a:gd name="T70" fmla="*/ 500 w 1240"/>
                <a:gd name="T71" fmla="*/ 182 h 1921"/>
                <a:gd name="T72" fmla="*/ 370 w 1240"/>
                <a:gd name="T73" fmla="*/ 299 h 1921"/>
                <a:gd name="T74" fmla="*/ 273 w 1240"/>
                <a:gd name="T75" fmla="*/ 273 h 1921"/>
                <a:gd name="T76" fmla="*/ 208 w 1240"/>
                <a:gd name="T77" fmla="*/ 377 h 1921"/>
                <a:gd name="T78" fmla="*/ 163 w 1240"/>
                <a:gd name="T79" fmla="*/ 474 h 1921"/>
                <a:gd name="T80" fmla="*/ 46 w 1240"/>
                <a:gd name="T81" fmla="*/ 513 h 1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0" h="1921">
                  <a:moveTo>
                    <a:pt x="33" y="565"/>
                  </a:moveTo>
                  <a:lnTo>
                    <a:pt x="59" y="617"/>
                  </a:lnTo>
                  <a:lnTo>
                    <a:pt x="39" y="656"/>
                  </a:lnTo>
                  <a:lnTo>
                    <a:pt x="65" y="688"/>
                  </a:lnTo>
                  <a:lnTo>
                    <a:pt x="0" y="682"/>
                  </a:lnTo>
                  <a:lnTo>
                    <a:pt x="0" y="831"/>
                  </a:lnTo>
                  <a:lnTo>
                    <a:pt x="33" y="909"/>
                  </a:lnTo>
                  <a:lnTo>
                    <a:pt x="104" y="967"/>
                  </a:lnTo>
                  <a:lnTo>
                    <a:pt x="104" y="1090"/>
                  </a:lnTo>
                  <a:lnTo>
                    <a:pt x="143" y="1181"/>
                  </a:lnTo>
                  <a:lnTo>
                    <a:pt x="98" y="1240"/>
                  </a:lnTo>
                  <a:lnTo>
                    <a:pt x="91" y="1324"/>
                  </a:lnTo>
                  <a:lnTo>
                    <a:pt x="33" y="1402"/>
                  </a:lnTo>
                  <a:lnTo>
                    <a:pt x="78" y="1532"/>
                  </a:lnTo>
                  <a:lnTo>
                    <a:pt x="124" y="1597"/>
                  </a:lnTo>
                  <a:lnTo>
                    <a:pt x="130" y="1655"/>
                  </a:lnTo>
                  <a:lnTo>
                    <a:pt x="104" y="1720"/>
                  </a:lnTo>
                  <a:lnTo>
                    <a:pt x="124" y="1752"/>
                  </a:lnTo>
                  <a:lnTo>
                    <a:pt x="182" y="1752"/>
                  </a:lnTo>
                  <a:lnTo>
                    <a:pt x="267" y="1837"/>
                  </a:lnTo>
                  <a:lnTo>
                    <a:pt x="286" y="1921"/>
                  </a:lnTo>
                  <a:lnTo>
                    <a:pt x="396" y="1843"/>
                  </a:lnTo>
                  <a:lnTo>
                    <a:pt x="461" y="1830"/>
                  </a:lnTo>
                  <a:lnTo>
                    <a:pt x="513" y="1863"/>
                  </a:lnTo>
                  <a:lnTo>
                    <a:pt x="552" y="1798"/>
                  </a:lnTo>
                  <a:lnTo>
                    <a:pt x="559" y="1752"/>
                  </a:lnTo>
                  <a:lnTo>
                    <a:pt x="623" y="1746"/>
                  </a:lnTo>
                  <a:lnTo>
                    <a:pt x="701" y="1804"/>
                  </a:lnTo>
                  <a:lnTo>
                    <a:pt x="760" y="1765"/>
                  </a:lnTo>
                  <a:lnTo>
                    <a:pt x="779" y="1726"/>
                  </a:lnTo>
                  <a:lnTo>
                    <a:pt x="857" y="1675"/>
                  </a:lnTo>
                  <a:lnTo>
                    <a:pt x="870" y="1571"/>
                  </a:lnTo>
                  <a:lnTo>
                    <a:pt x="974" y="1454"/>
                  </a:lnTo>
                  <a:lnTo>
                    <a:pt x="1045" y="1493"/>
                  </a:lnTo>
                  <a:lnTo>
                    <a:pt x="1097" y="1512"/>
                  </a:lnTo>
                  <a:lnTo>
                    <a:pt x="1104" y="1558"/>
                  </a:lnTo>
                  <a:lnTo>
                    <a:pt x="1136" y="1590"/>
                  </a:lnTo>
                  <a:lnTo>
                    <a:pt x="1175" y="1584"/>
                  </a:lnTo>
                  <a:lnTo>
                    <a:pt x="1227" y="1519"/>
                  </a:lnTo>
                  <a:lnTo>
                    <a:pt x="1240" y="1467"/>
                  </a:lnTo>
                  <a:lnTo>
                    <a:pt x="1227" y="1389"/>
                  </a:lnTo>
                  <a:lnTo>
                    <a:pt x="1149" y="1337"/>
                  </a:lnTo>
                  <a:lnTo>
                    <a:pt x="1117" y="1357"/>
                  </a:lnTo>
                  <a:lnTo>
                    <a:pt x="1032" y="1331"/>
                  </a:lnTo>
                  <a:lnTo>
                    <a:pt x="1065" y="1292"/>
                  </a:lnTo>
                  <a:lnTo>
                    <a:pt x="1045" y="1253"/>
                  </a:lnTo>
                  <a:lnTo>
                    <a:pt x="987" y="1246"/>
                  </a:lnTo>
                  <a:lnTo>
                    <a:pt x="967" y="1207"/>
                  </a:lnTo>
                  <a:lnTo>
                    <a:pt x="967" y="1136"/>
                  </a:lnTo>
                  <a:lnTo>
                    <a:pt x="896" y="1110"/>
                  </a:lnTo>
                  <a:lnTo>
                    <a:pt x="889" y="941"/>
                  </a:lnTo>
                  <a:lnTo>
                    <a:pt x="909" y="831"/>
                  </a:lnTo>
                  <a:lnTo>
                    <a:pt x="883" y="773"/>
                  </a:lnTo>
                  <a:lnTo>
                    <a:pt x="896" y="701"/>
                  </a:lnTo>
                  <a:lnTo>
                    <a:pt x="851" y="591"/>
                  </a:lnTo>
                  <a:lnTo>
                    <a:pt x="844" y="474"/>
                  </a:lnTo>
                  <a:lnTo>
                    <a:pt x="896" y="435"/>
                  </a:lnTo>
                  <a:lnTo>
                    <a:pt x="941" y="422"/>
                  </a:lnTo>
                  <a:lnTo>
                    <a:pt x="915" y="338"/>
                  </a:lnTo>
                  <a:lnTo>
                    <a:pt x="954" y="286"/>
                  </a:lnTo>
                  <a:lnTo>
                    <a:pt x="954" y="195"/>
                  </a:lnTo>
                  <a:lnTo>
                    <a:pt x="935" y="150"/>
                  </a:lnTo>
                  <a:lnTo>
                    <a:pt x="954" y="91"/>
                  </a:lnTo>
                  <a:lnTo>
                    <a:pt x="961" y="33"/>
                  </a:lnTo>
                  <a:lnTo>
                    <a:pt x="915" y="0"/>
                  </a:lnTo>
                  <a:lnTo>
                    <a:pt x="851" y="52"/>
                  </a:lnTo>
                  <a:lnTo>
                    <a:pt x="844" y="91"/>
                  </a:lnTo>
                  <a:lnTo>
                    <a:pt x="792" y="137"/>
                  </a:lnTo>
                  <a:lnTo>
                    <a:pt x="766" y="124"/>
                  </a:lnTo>
                  <a:lnTo>
                    <a:pt x="734" y="150"/>
                  </a:lnTo>
                  <a:lnTo>
                    <a:pt x="662" y="117"/>
                  </a:lnTo>
                  <a:lnTo>
                    <a:pt x="500" y="182"/>
                  </a:lnTo>
                  <a:lnTo>
                    <a:pt x="494" y="208"/>
                  </a:lnTo>
                  <a:lnTo>
                    <a:pt x="370" y="299"/>
                  </a:lnTo>
                  <a:lnTo>
                    <a:pt x="305" y="299"/>
                  </a:lnTo>
                  <a:lnTo>
                    <a:pt x="273" y="273"/>
                  </a:lnTo>
                  <a:lnTo>
                    <a:pt x="234" y="286"/>
                  </a:lnTo>
                  <a:lnTo>
                    <a:pt x="208" y="377"/>
                  </a:lnTo>
                  <a:lnTo>
                    <a:pt x="169" y="396"/>
                  </a:lnTo>
                  <a:lnTo>
                    <a:pt x="163" y="474"/>
                  </a:lnTo>
                  <a:lnTo>
                    <a:pt x="124" y="500"/>
                  </a:lnTo>
                  <a:lnTo>
                    <a:pt x="46" y="513"/>
                  </a:lnTo>
                  <a:lnTo>
                    <a:pt x="33" y="56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46"/>
            <p:cNvSpPr>
              <a:spLocks noChangeAspect="1"/>
            </p:cNvSpPr>
            <p:nvPr/>
          </p:nvSpPr>
          <p:spPr bwMode="auto">
            <a:xfrm>
              <a:off x="852629" y="3432022"/>
              <a:ext cx="478077" cy="740894"/>
            </a:xfrm>
            <a:custGeom>
              <a:avLst/>
              <a:gdLst>
                <a:gd name="T0" fmla="*/ 59 w 1240"/>
                <a:gd name="T1" fmla="*/ 617 h 1921"/>
                <a:gd name="T2" fmla="*/ 65 w 1240"/>
                <a:gd name="T3" fmla="*/ 688 h 1921"/>
                <a:gd name="T4" fmla="*/ 0 w 1240"/>
                <a:gd name="T5" fmla="*/ 831 h 1921"/>
                <a:gd name="T6" fmla="*/ 104 w 1240"/>
                <a:gd name="T7" fmla="*/ 967 h 1921"/>
                <a:gd name="T8" fmla="*/ 143 w 1240"/>
                <a:gd name="T9" fmla="*/ 1181 h 1921"/>
                <a:gd name="T10" fmla="*/ 91 w 1240"/>
                <a:gd name="T11" fmla="*/ 1324 h 1921"/>
                <a:gd name="T12" fmla="*/ 78 w 1240"/>
                <a:gd name="T13" fmla="*/ 1532 h 1921"/>
                <a:gd name="T14" fmla="*/ 130 w 1240"/>
                <a:gd name="T15" fmla="*/ 1655 h 1921"/>
                <a:gd name="T16" fmla="*/ 124 w 1240"/>
                <a:gd name="T17" fmla="*/ 1752 h 1921"/>
                <a:gd name="T18" fmla="*/ 267 w 1240"/>
                <a:gd name="T19" fmla="*/ 1837 h 1921"/>
                <a:gd name="T20" fmla="*/ 396 w 1240"/>
                <a:gd name="T21" fmla="*/ 1843 h 1921"/>
                <a:gd name="T22" fmla="*/ 513 w 1240"/>
                <a:gd name="T23" fmla="*/ 1863 h 1921"/>
                <a:gd name="T24" fmla="*/ 559 w 1240"/>
                <a:gd name="T25" fmla="*/ 1752 h 1921"/>
                <a:gd name="T26" fmla="*/ 701 w 1240"/>
                <a:gd name="T27" fmla="*/ 1804 h 1921"/>
                <a:gd name="T28" fmla="*/ 779 w 1240"/>
                <a:gd name="T29" fmla="*/ 1726 h 1921"/>
                <a:gd name="T30" fmla="*/ 870 w 1240"/>
                <a:gd name="T31" fmla="*/ 1571 h 1921"/>
                <a:gd name="T32" fmla="*/ 1045 w 1240"/>
                <a:gd name="T33" fmla="*/ 1493 h 1921"/>
                <a:gd name="T34" fmla="*/ 1104 w 1240"/>
                <a:gd name="T35" fmla="*/ 1558 h 1921"/>
                <a:gd name="T36" fmla="*/ 1175 w 1240"/>
                <a:gd name="T37" fmla="*/ 1584 h 1921"/>
                <a:gd name="T38" fmla="*/ 1240 w 1240"/>
                <a:gd name="T39" fmla="*/ 1467 h 1921"/>
                <a:gd name="T40" fmla="*/ 1149 w 1240"/>
                <a:gd name="T41" fmla="*/ 1337 h 1921"/>
                <a:gd name="T42" fmla="*/ 1032 w 1240"/>
                <a:gd name="T43" fmla="*/ 1331 h 1921"/>
                <a:gd name="T44" fmla="*/ 1045 w 1240"/>
                <a:gd name="T45" fmla="*/ 1253 h 1921"/>
                <a:gd name="T46" fmla="*/ 967 w 1240"/>
                <a:gd name="T47" fmla="*/ 1207 h 1921"/>
                <a:gd name="T48" fmla="*/ 896 w 1240"/>
                <a:gd name="T49" fmla="*/ 1110 h 1921"/>
                <a:gd name="T50" fmla="*/ 909 w 1240"/>
                <a:gd name="T51" fmla="*/ 831 h 1921"/>
                <a:gd name="T52" fmla="*/ 896 w 1240"/>
                <a:gd name="T53" fmla="*/ 701 h 1921"/>
                <a:gd name="T54" fmla="*/ 844 w 1240"/>
                <a:gd name="T55" fmla="*/ 474 h 1921"/>
                <a:gd name="T56" fmla="*/ 941 w 1240"/>
                <a:gd name="T57" fmla="*/ 422 h 1921"/>
                <a:gd name="T58" fmla="*/ 954 w 1240"/>
                <a:gd name="T59" fmla="*/ 286 h 1921"/>
                <a:gd name="T60" fmla="*/ 935 w 1240"/>
                <a:gd name="T61" fmla="*/ 150 h 1921"/>
                <a:gd name="T62" fmla="*/ 961 w 1240"/>
                <a:gd name="T63" fmla="*/ 33 h 1921"/>
                <a:gd name="T64" fmla="*/ 851 w 1240"/>
                <a:gd name="T65" fmla="*/ 52 h 1921"/>
                <a:gd name="T66" fmla="*/ 792 w 1240"/>
                <a:gd name="T67" fmla="*/ 137 h 1921"/>
                <a:gd name="T68" fmla="*/ 734 w 1240"/>
                <a:gd name="T69" fmla="*/ 150 h 1921"/>
                <a:gd name="T70" fmla="*/ 500 w 1240"/>
                <a:gd name="T71" fmla="*/ 182 h 1921"/>
                <a:gd name="T72" fmla="*/ 370 w 1240"/>
                <a:gd name="T73" fmla="*/ 299 h 1921"/>
                <a:gd name="T74" fmla="*/ 273 w 1240"/>
                <a:gd name="T75" fmla="*/ 273 h 1921"/>
                <a:gd name="T76" fmla="*/ 208 w 1240"/>
                <a:gd name="T77" fmla="*/ 377 h 1921"/>
                <a:gd name="T78" fmla="*/ 163 w 1240"/>
                <a:gd name="T79" fmla="*/ 474 h 1921"/>
                <a:gd name="T80" fmla="*/ 46 w 1240"/>
                <a:gd name="T81" fmla="*/ 513 h 1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0" h="1921">
                  <a:moveTo>
                    <a:pt x="33" y="565"/>
                  </a:moveTo>
                  <a:lnTo>
                    <a:pt x="59" y="617"/>
                  </a:lnTo>
                  <a:lnTo>
                    <a:pt x="39" y="656"/>
                  </a:lnTo>
                  <a:lnTo>
                    <a:pt x="65" y="688"/>
                  </a:lnTo>
                  <a:lnTo>
                    <a:pt x="0" y="682"/>
                  </a:lnTo>
                  <a:lnTo>
                    <a:pt x="0" y="831"/>
                  </a:lnTo>
                  <a:lnTo>
                    <a:pt x="33" y="909"/>
                  </a:lnTo>
                  <a:lnTo>
                    <a:pt x="104" y="967"/>
                  </a:lnTo>
                  <a:lnTo>
                    <a:pt x="104" y="1090"/>
                  </a:lnTo>
                  <a:lnTo>
                    <a:pt x="143" y="1181"/>
                  </a:lnTo>
                  <a:lnTo>
                    <a:pt x="98" y="1240"/>
                  </a:lnTo>
                  <a:lnTo>
                    <a:pt x="91" y="1324"/>
                  </a:lnTo>
                  <a:lnTo>
                    <a:pt x="33" y="1402"/>
                  </a:lnTo>
                  <a:lnTo>
                    <a:pt x="78" y="1532"/>
                  </a:lnTo>
                  <a:lnTo>
                    <a:pt x="124" y="1597"/>
                  </a:lnTo>
                  <a:lnTo>
                    <a:pt x="130" y="1655"/>
                  </a:lnTo>
                  <a:lnTo>
                    <a:pt x="104" y="1720"/>
                  </a:lnTo>
                  <a:lnTo>
                    <a:pt x="124" y="1752"/>
                  </a:lnTo>
                  <a:lnTo>
                    <a:pt x="182" y="1752"/>
                  </a:lnTo>
                  <a:lnTo>
                    <a:pt x="267" y="1837"/>
                  </a:lnTo>
                  <a:lnTo>
                    <a:pt x="286" y="1921"/>
                  </a:lnTo>
                  <a:lnTo>
                    <a:pt x="396" y="1843"/>
                  </a:lnTo>
                  <a:lnTo>
                    <a:pt x="461" y="1830"/>
                  </a:lnTo>
                  <a:lnTo>
                    <a:pt x="513" y="1863"/>
                  </a:lnTo>
                  <a:lnTo>
                    <a:pt x="552" y="1798"/>
                  </a:lnTo>
                  <a:lnTo>
                    <a:pt x="559" y="1752"/>
                  </a:lnTo>
                  <a:lnTo>
                    <a:pt x="623" y="1746"/>
                  </a:lnTo>
                  <a:lnTo>
                    <a:pt x="701" y="1804"/>
                  </a:lnTo>
                  <a:lnTo>
                    <a:pt x="760" y="1765"/>
                  </a:lnTo>
                  <a:lnTo>
                    <a:pt x="779" y="1726"/>
                  </a:lnTo>
                  <a:lnTo>
                    <a:pt x="857" y="1675"/>
                  </a:lnTo>
                  <a:lnTo>
                    <a:pt x="870" y="1571"/>
                  </a:lnTo>
                  <a:lnTo>
                    <a:pt x="974" y="1454"/>
                  </a:lnTo>
                  <a:lnTo>
                    <a:pt x="1045" y="1493"/>
                  </a:lnTo>
                  <a:lnTo>
                    <a:pt x="1097" y="1512"/>
                  </a:lnTo>
                  <a:lnTo>
                    <a:pt x="1104" y="1558"/>
                  </a:lnTo>
                  <a:lnTo>
                    <a:pt x="1136" y="1590"/>
                  </a:lnTo>
                  <a:lnTo>
                    <a:pt x="1175" y="1584"/>
                  </a:lnTo>
                  <a:lnTo>
                    <a:pt x="1227" y="1519"/>
                  </a:lnTo>
                  <a:lnTo>
                    <a:pt x="1240" y="1467"/>
                  </a:lnTo>
                  <a:lnTo>
                    <a:pt x="1227" y="1389"/>
                  </a:lnTo>
                  <a:lnTo>
                    <a:pt x="1149" y="1337"/>
                  </a:lnTo>
                  <a:lnTo>
                    <a:pt x="1117" y="1357"/>
                  </a:lnTo>
                  <a:lnTo>
                    <a:pt x="1032" y="1331"/>
                  </a:lnTo>
                  <a:lnTo>
                    <a:pt x="1065" y="1292"/>
                  </a:lnTo>
                  <a:lnTo>
                    <a:pt x="1045" y="1253"/>
                  </a:lnTo>
                  <a:lnTo>
                    <a:pt x="987" y="1246"/>
                  </a:lnTo>
                  <a:lnTo>
                    <a:pt x="967" y="1207"/>
                  </a:lnTo>
                  <a:lnTo>
                    <a:pt x="967" y="1136"/>
                  </a:lnTo>
                  <a:lnTo>
                    <a:pt x="896" y="1110"/>
                  </a:lnTo>
                  <a:lnTo>
                    <a:pt x="889" y="941"/>
                  </a:lnTo>
                  <a:lnTo>
                    <a:pt x="909" y="831"/>
                  </a:lnTo>
                  <a:lnTo>
                    <a:pt x="883" y="773"/>
                  </a:lnTo>
                  <a:lnTo>
                    <a:pt x="896" y="701"/>
                  </a:lnTo>
                  <a:lnTo>
                    <a:pt x="851" y="591"/>
                  </a:lnTo>
                  <a:lnTo>
                    <a:pt x="844" y="474"/>
                  </a:lnTo>
                  <a:lnTo>
                    <a:pt x="896" y="435"/>
                  </a:lnTo>
                  <a:lnTo>
                    <a:pt x="941" y="422"/>
                  </a:lnTo>
                  <a:lnTo>
                    <a:pt x="915" y="338"/>
                  </a:lnTo>
                  <a:lnTo>
                    <a:pt x="954" y="286"/>
                  </a:lnTo>
                  <a:lnTo>
                    <a:pt x="954" y="195"/>
                  </a:lnTo>
                  <a:lnTo>
                    <a:pt x="935" y="150"/>
                  </a:lnTo>
                  <a:lnTo>
                    <a:pt x="954" y="91"/>
                  </a:lnTo>
                  <a:lnTo>
                    <a:pt x="961" y="33"/>
                  </a:lnTo>
                  <a:lnTo>
                    <a:pt x="915" y="0"/>
                  </a:lnTo>
                  <a:lnTo>
                    <a:pt x="851" y="52"/>
                  </a:lnTo>
                  <a:lnTo>
                    <a:pt x="844" y="91"/>
                  </a:lnTo>
                  <a:lnTo>
                    <a:pt x="792" y="137"/>
                  </a:lnTo>
                  <a:lnTo>
                    <a:pt x="766" y="124"/>
                  </a:lnTo>
                  <a:lnTo>
                    <a:pt x="734" y="150"/>
                  </a:lnTo>
                  <a:lnTo>
                    <a:pt x="662" y="117"/>
                  </a:lnTo>
                  <a:lnTo>
                    <a:pt x="500" y="182"/>
                  </a:lnTo>
                  <a:lnTo>
                    <a:pt x="494" y="208"/>
                  </a:lnTo>
                  <a:lnTo>
                    <a:pt x="370" y="299"/>
                  </a:lnTo>
                  <a:lnTo>
                    <a:pt x="305" y="299"/>
                  </a:lnTo>
                  <a:lnTo>
                    <a:pt x="273" y="273"/>
                  </a:lnTo>
                  <a:lnTo>
                    <a:pt x="234" y="286"/>
                  </a:lnTo>
                  <a:lnTo>
                    <a:pt x="208" y="377"/>
                  </a:lnTo>
                  <a:lnTo>
                    <a:pt x="169" y="396"/>
                  </a:lnTo>
                  <a:lnTo>
                    <a:pt x="163" y="474"/>
                  </a:lnTo>
                  <a:lnTo>
                    <a:pt x="124" y="500"/>
                  </a:lnTo>
                  <a:lnTo>
                    <a:pt x="46" y="513"/>
                  </a:lnTo>
                  <a:lnTo>
                    <a:pt x="33" y="565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7"/>
            <p:cNvSpPr>
              <a:spLocks noChangeAspect="1"/>
            </p:cNvSpPr>
            <p:nvPr/>
          </p:nvSpPr>
          <p:spPr bwMode="auto">
            <a:xfrm>
              <a:off x="1755963" y="3744810"/>
              <a:ext cx="655428" cy="648331"/>
            </a:xfrm>
            <a:custGeom>
              <a:avLst/>
              <a:gdLst>
                <a:gd name="T0" fmla="*/ 1168 w 1700"/>
                <a:gd name="T1" fmla="*/ 1584 h 1681"/>
                <a:gd name="T2" fmla="*/ 1226 w 1700"/>
                <a:gd name="T3" fmla="*/ 1486 h 1681"/>
                <a:gd name="T4" fmla="*/ 1311 w 1700"/>
                <a:gd name="T5" fmla="*/ 1538 h 1681"/>
                <a:gd name="T6" fmla="*/ 1278 w 1700"/>
                <a:gd name="T7" fmla="*/ 1409 h 1681"/>
                <a:gd name="T8" fmla="*/ 1440 w 1700"/>
                <a:gd name="T9" fmla="*/ 1279 h 1681"/>
                <a:gd name="T10" fmla="*/ 1518 w 1700"/>
                <a:gd name="T11" fmla="*/ 1240 h 1681"/>
                <a:gd name="T12" fmla="*/ 1551 w 1700"/>
                <a:gd name="T13" fmla="*/ 1156 h 1681"/>
                <a:gd name="T14" fmla="*/ 1622 w 1700"/>
                <a:gd name="T15" fmla="*/ 1045 h 1681"/>
                <a:gd name="T16" fmla="*/ 1577 w 1700"/>
                <a:gd name="T17" fmla="*/ 961 h 1681"/>
                <a:gd name="T18" fmla="*/ 1544 w 1700"/>
                <a:gd name="T19" fmla="*/ 799 h 1681"/>
                <a:gd name="T20" fmla="*/ 1648 w 1700"/>
                <a:gd name="T21" fmla="*/ 812 h 1681"/>
                <a:gd name="T22" fmla="*/ 1700 w 1700"/>
                <a:gd name="T23" fmla="*/ 760 h 1681"/>
                <a:gd name="T24" fmla="*/ 1655 w 1700"/>
                <a:gd name="T25" fmla="*/ 584 h 1681"/>
                <a:gd name="T26" fmla="*/ 1603 w 1700"/>
                <a:gd name="T27" fmla="*/ 546 h 1681"/>
                <a:gd name="T28" fmla="*/ 1479 w 1700"/>
                <a:gd name="T29" fmla="*/ 507 h 1681"/>
                <a:gd name="T30" fmla="*/ 1440 w 1700"/>
                <a:gd name="T31" fmla="*/ 396 h 1681"/>
                <a:gd name="T32" fmla="*/ 1337 w 1700"/>
                <a:gd name="T33" fmla="*/ 254 h 1681"/>
                <a:gd name="T34" fmla="*/ 1239 w 1700"/>
                <a:gd name="T35" fmla="*/ 85 h 1681"/>
                <a:gd name="T36" fmla="*/ 1135 w 1700"/>
                <a:gd name="T37" fmla="*/ 130 h 1681"/>
                <a:gd name="T38" fmla="*/ 1051 w 1700"/>
                <a:gd name="T39" fmla="*/ 150 h 1681"/>
                <a:gd name="T40" fmla="*/ 999 w 1700"/>
                <a:gd name="T41" fmla="*/ 111 h 1681"/>
                <a:gd name="T42" fmla="*/ 792 w 1700"/>
                <a:gd name="T43" fmla="*/ 0 h 1681"/>
                <a:gd name="T44" fmla="*/ 636 w 1700"/>
                <a:gd name="T45" fmla="*/ 59 h 1681"/>
                <a:gd name="T46" fmla="*/ 688 w 1700"/>
                <a:gd name="T47" fmla="*/ 156 h 1681"/>
                <a:gd name="T48" fmla="*/ 610 w 1700"/>
                <a:gd name="T49" fmla="*/ 195 h 1681"/>
                <a:gd name="T50" fmla="*/ 584 w 1700"/>
                <a:gd name="T51" fmla="*/ 299 h 1681"/>
                <a:gd name="T52" fmla="*/ 454 w 1700"/>
                <a:gd name="T53" fmla="*/ 325 h 1681"/>
                <a:gd name="T54" fmla="*/ 422 w 1700"/>
                <a:gd name="T55" fmla="*/ 403 h 1681"/>
                <a:gd name="T56" fmla="*/ 415 w 1700"/>
                <a:gd name="T57" fmla="*/ 591 h 1681"/>
                <a:gd name="T58" fmla="*/ 298 w 1700"/>
                <a:gd name="T59" fmla="*/ 597 h 1681"/>
                <a:gd name="T60" fmla="*/ 188 w 1700"/>
                <a:gd name="T61" fmla="*/ 864 h 1681"/>
                <a:gd name="T62" fmla="*/ 195 w 1700"/>
                <a:gd name="T63" fmla="*/ 1039 h 1681"/>
                <a:gd name="T64" fmla="*/ 110 w 1700"/>
                <a:gd name="T65" fmla="*/ 1039 h 1681"/>
                <a:gd name="T66" fmla="*/ 58 w 1700"/>
                <a:gd name="T67" fmla="*/ 1233 h 1681"/>
                <a:gd name="T68" fmla="*/ 221 w 1700"/>
                <a:gd name="T69" fmla="*/ 1376 h 1681"/>
                <a:gd name="T70" fmla="*/ 311 w 1700"/>
                <a:gd name="T71" fmla="*/ 1357 h 1681"/>
                <a:gd name="T72" fmla="*/ 344 w 1700"/>
                <a:gd name="T73" fmla="*/ 1435 h 1681"/>
                <a:gd name="T74" fmla="*/ 564 w 1700"/>
                <a:gd name="T75" fmla="*/ 1415 h 1681"/>
                <a:gd name="T76" fmla="*/ 798 w 1700"/>
                <a:gd name="T77" fmla="*/ 1454 h 1681"/>
                <a:gd name="T78" fmla="*/ 934 w 1700"/>
                <a:gd name="T79" fmla="*/ 1629 h 1681"/>
                <a:gd name="T80" fmla="*/ 993 w 1700"/>
                <a:gd name="T81" fmla="*/ 1603 h 1681"/>
                <a:gd name="T82" fmla="*/ 1071 w 1700"/>
                <a:gd name="T83" fmla="*/ 1681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00" h="1681">
                  <a:moveTo>
                    <a:pt x="1129" y="1662"/>
                  </a:moveTo>
                  <a:lnTo>
                    <a:pt x="1168" y="1584"/>
                  </a:lnTo>
                  <a:lnTo>
                    <a:pt x="1187" y="1486"/>
                  </a:lnTo>
                  <a:lnTo>
                    <a:pt x="1226" y="1486"/>
                  </a:lnTo>
                  <a:lnTo>
                    <a:pt x="1265" y="1538"/>
                  </a:lnTo>
                  <a:lnTo>
                    <a:pt x="1311" y="1538"/>
                  </a:lnTo>
                  <a:lnTo>
                    <a:pt x="1311" y="1454"/>
                  </a:lnTo>
                  <a:lnTo>
                    <a:pt x="1278" y="1409"/>
                  </a:lnTo>
                  <a:lnTo>
                    <a:pt x="1285" y="1305"/>
                  </a:lnTo>
                  <a:lnTo>
                    <a:pt x="1440" y="1279"/>
                  </a:lnTo>
                  <a:lnTo>
                    <a:pt x="1447" y="1233"/>
                  </a:lnTo>
                  <a:lnTo>
                    <a:pt x="1518" y="1240"/>
                  </a:lnTo>
                  <a:lnTo>
                    <a:pt x="1518" y="1175"/>
                  </a:lnTo>
                  <a:lnTo>
                    <a:pt x="1551" y="1156"/>
                  </a:lnTo>
                  <a:lnTo>
                    <a:pt x="1544" y="1117"/>
                  </a:lnTo>
                  <a:lnTo>
                    <a:pt x="1622" y="1045"/>
                  </a:lnTo>
                  <a:lnTo>
                    <a:pt x="1629" y="974"/>
                  </a:lnTo>
                  <a:lnTo>
                    <a:pt x="1577" y="961"/>
                  </a:lnTo>
                  <a:lnTo>
                    <a:pt x="1570" y="889"/>
                  </a:lnTo>
                  <a:lnTo>
                    <a:pt x="1544" y="799"/>
                  </a:lnTo>
                  <a:lnTo>
                    <a:pt x="1609" y="792"/>
                  </a:lnTo>
                  <a:lnTo>
                    <a:pt x="1648" y="812"/>
                  </a:lnTo>
                  <a:lnTo>
                    <a:pt x="1687" y="799"/>
                  </a:lnTo>
                  <a:lnTo>
                    <a:pt x="1700" y="760"/>
                  </a:lnTo>
                  <a:lnTo>
                    <a:pt x="1655" y="708"/>
                  </a:lnTo>
                  <a:lnTo>
                    <a:pt x="1655" y="584"/>
                  </a:lnTo>
                  <a:lnTo>
                    <a:pt x="1642" y="559"/>
                  </a:lnTo>
                  <a:lnTo>
                    <a:pt x="1603" y="546"/>
                  </a:lnTo>
                  <a:lnTo>
                    <a:pt x="1583" y="500"/>
                  </a:lnTo>
                  <a:lnTo>
                    <a:pt x="1479" y="507"/>
                  </a:lnTo>
                  <a:lnTo>
                    <a:pt x="1453" y="487"/>
                  </a:lnTo>
                  <a:lnTo>
                    <a:pt x="1440" y="396"/>
                  </a:lnTo>
                  <a:lnTo>
                    <a:pt x="1453" y="312"/>
                  </a:lnTo>
                  <a:lnTo>
                    <a:pt x="1337" y="254"/>
                  </a:lnTo>
                  <a:lnTo>
                    <a:pt x="1330" y="163"/>
                  </a:lnTo>
                  <a:lnTo>
                    <a:pt x="1239" y="85"/>
                  </a:lnTo>
                  <a:lnTo>
                    <a:pt x="1194" y="111"/>
                  </a:lnTo>
                  <a:lnTo>
                    <a:pt x="1135" y="130"/>
                  </a:lnTo>
                  <a:lnTo>
                    <a:pt x="1090" y="124"/>
                  </a:lnTo>
                  <a:lnTo>
                    <a:pt x="1051" y="150"/>
                  </a:lnTo>
                  <a:lnTo>
                    <a:pt x="1025" y="111"/>
                  </a:lnTo>
                  <a:lnTo>
                    <a:pt x="999" y="111"/>
                  </a:lnTo>
                  <a:lnTo>
                    <a:pt x="934" y="39"/>
                  </a:lnTo>
                  <a:lnTo>
                    <a:pt x="792" y="0"/>
                  </a:lnTo>
                  <a:lnTo>
                    <a:pt x="733" y="46"/>
                  </a:lnTo>
                  <a:lnTo>
                    <a:pt x="636" y="59"/>
                  </a:lnTo>
                  <a:lnTo>
                    <a:pt x="649" y="111"/>
                  </a:lnTo>
                  <a:lnTo>
                    <a:pt x="688" y="156"/>
                  </a:lnTo>
                  <a:lnTo>
                    <a:pt x="675" y="195"/>
                  </a:lnTo>
                  <a:lnTo>
                    <a:pt x="610" y="195"/>
                  </a:lnTo>
                  <a:lnTo>
                    <a:pt x="564" y="228"/>
                  </a:lnTo>
                  <a:lnTo>
                    <a:pt x="584" y="299"/>
                  </a:lnTo>
                  <a:lnTo>
                    <a:pt x="532" y="331"/>
                  </a:lnTo>
                  <a:lnTo>
                    <a:pt x="454" y="325"/>
                  </a:lnTo>
                  <a:lnTo>
                    <a:pt x="428" y="338"/>
                  </a:lnTo>
                  <a:lnTo>
                    <a:pt x="422" y="403"/>
                  </a:lnTo>
                  <a:lnTo>
                    <a:pt x="454" y="494"/>
                  </a:lnTo>
                  <a:lnTo>
                    <a:pt x="415" y="591"/>
                  </a:lnTo>
                  <a:lnTo>
                    <a:pt x="383" y="610"/>
                  </a:lnTo>
                  <a:lnTo>
                    <a:pt x="298" y="597"/>
                  </a:lnTo>
                  <a:lnTo>
                    <a:pt x="240" y="623"/>
                  </a:lnTo>
                  <a:lnTo>
                    <a:pt x="188" y="864"/>
                  </a:lnTo>
                  <a:lnTo>
                    <a:pt x="195" y="909"/>
                  </a:lnTo>
                  <a:lnTo>
                    <a:pt x="195" y="1039"/>
                  </a:lnTo>
                  <a:lnTo>
                    <a:pt x="162" y="1058"/>
                  </a:lnTo>
                  <a:lnTo>
                    <a:pt x="110" y="1039"/>
                  </a:lnTo>
                  <a:lnTo>
                    <a:pt x="0" y="1143"/>
                  </a:lnTo>
                  <a:lnTo>
                    <a:pt x="58" y="1233"/>
                  </a:lnTo>
                  <a:lnTo>
                    <a:pt x="52" y="1344"/>
                  </a:lnTo>
                  <a:lnTo>
                    <a:pt x="221" y="1376"/>
                  </a:lnTo>
                  <a:lnTo>
                    <a:pt x="253" y="1409"/>
                  </a:lnTo>
                  <a:lnTo>
                    <a:pt x="311" y="1357"/>
                  </a:lnTo>
                  <a:lnTo>
                    <a:pt x="337" y="1383"/>
                  </a:lnTo>
                  <a:lnTo>
                    <a:pt x="344" y="1435"/>
                  </a:lnTo>
                  <a:lnTo>
                    <a:pt x="383" y="1441"/>
                  </a:lnTo>
                  <a:lnTo>
                    <a:pt x="564" y="1415"/>
                  </a:lnTo>
                  <a:lnTo>
                    <a:pt x="733" y="1493"/>
                  </a:lnTo>
                  <a:lnTo>
                    <a:pt x="798" y="1454"/>
                  </a:lnTo>
                  <a:lnTo>
                    <a:pt x="921" y="1564"/>
                  </a:lnTo>
                  <a:lnTo>
                    <a:pt x="934" y="1629"/>
                  </a:lnTo>
                  <a:lnTo>
                    <a:pt x="960" y="1636"/>
                  </a:lnTo>
                  <a:lnTo>
                    <a:pt x="993" y="1603"/>
                  </a:lnTo>
                  <a:lnTo>
                    <a:pt x="1058" y="1649"/>
                  </a:lnTo>
                  <a:lnTo>
                    <a:pt x="1071" y="1681"/>
                  </a:lnTo>
                  <a:lnTo>
                    <a:pt x="1129" y="166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48"/>
            <p:cNvSpPr>
              <a:spLocks noChangeAspect="1"/>
            </p:cNvSpPr>
            <p:nvPr/>
          </p:nvSpPr>
          <p:spPr bwMode="auto">
            <a:xfrm>
              <a:off x="1755963" y="3744810"/>
              <a:ext cx="655428" cy="648331"/>
            </a:xfrm>
            <a:custGeom>
              <a:avLst/>
              <a:gdLst>
                <a:gd name="T0" fmla="*/ 1168 w 1700"/>
                <a:gd name="T1" fmla="*/ 1584 h 1681"/>
                <a:gd name="T2" fmla="*/ 1226 w 1700"/>
                <a:gd name="T3" fmla="*/ 1486 h 1681"/>
                <a:gd name="T4" fmla="*/ 1311 w 1700"/>
                <a:gd name="T5" fmla="*/ 1538 h 1681"/>
                <a:gd name="T6" fmla="*/ 1278 w 1700"/>
                <a:gd name="T7" fmla="*/ 1409 h 1681"/>
                <a:gd name="T8" fmla="*/ 1440 w 1700"/>
                <a:gd name="T9" fmla="*/ 1279 h 1681"/>
                <a:gd name="T10" fmla="*/ 1518 w 1700"/>
                <a:gd name="T11" fmla="*/ 1240 h 1681"/>
                <a:gd name="T12" fmla="*/ 1551 w 1700"/>
                <a:gd name="T13" fmla="*/ 1156 h 1681"/>
                <a:gd name="T14" fmla="*/ 1622 w 1700"/>
                <a:gd name="T15" fmla="*/ 1045 h 1681"/>
                <a:gd name="T16" fmla="*/ 1577 w 1700"/>
                <a:gd name="T17" fmla="*/ 961 h 1681"/>
                <a:gd name="T18" fmla="*/ 1544 w 1700"/>
                <a:gd name="T19" fmla="*/ 799 h 1681"/>
                <a:gd name="T20" fmla="*/ 1648 w 1700"/>
                <a:gd name="T21" fmla="*/ 812 h 1681"/>
                <a:gd name="T22" fmla="*/ 1700 w 1700"/>
                <a:gd name="T23" fmla="*/ 760 h 1681"/>
                <a:gd name="T24" fmla="*/ 1655 w 1700"/>
                <a:gd name="T25" fmla="*/ 584 h 1681"/>
                <a:gd name="T26" fmla="*/ 1603 w 1700"/>
                <a:gd name="T27" fmla="*/ 546 h 1681"/>
                <a:gd name="T28" fmla="*/ 1479 w 1700"/>
                <a:gd name="T29" fmla="*/ 507 h 1681"/>
                <a:gd name="T30" fmla="*/ 1440 w 1700"/>
                <a:gd name="T31" fmla="*/ 396 h 1681"/>
                <a:gd name="T32" fmla="*/ 1337 w 1700"/>
                <a:gd name="T33" fmla="*/ 254 h 1681"/>
                <a:gd name="T34" fmla="*/ 1239 w 1700"/>
                <a:gd name="T35" fmla="*/ 85 h 1681"/>
                <a:gd name="T36" fmla="*/ 1135 w 1700"/>
                <a:gd name="T37" fmla="*/ 130 h 1681"/>
                <a:gd name="T38" fmla="*/ 1051 w 1700"/>
                <a:gd name="T39" fmla="*/ 150 h 1681"/>
                <a:gd name="T40" fmla="*/ 999 w 1700"/>
                <a:gd name="T41" fmla="*/ 111 h 1681"/>
                <a:gd name="T42" fmla="*/ 792 w 1700"/>
                <a:gd name="T43" fmla="*/ 0 h 1681"/>
                <a:gd name="T44" fmla="*/ 636 w 1700"/>
                <a:gd name="T45" fmla="*/ 59 h 1681"/>
                <a:gd name="T46" fmla="*/ 688 w 1700"/>
                <a:gd name="T47" fmla="*/ 156 h 1681"/>
                <a:gd name="T48" fmla="*/ 610 w 1700"/>
                <a:gd name="T49" fmla="*/ 195 h 1681"/>
                <a:gd name="T50" fmla="*/ 584 w 1700"/>
                <a:gd name="T51" fmla="*/ 299 h 1681"/>
                <a:gd name="T52" fmla="*/ 454 w 1700"/>
                <a:gd name="T53" fmla="*/ 325 h 1681"/>
                <a:gd name="T54" fmla="*/ 422 w 1700"/>
                <a:gd name="T55" fmla="*/ 403 h 1681"/>
                <a:gd name="T56" fmla="*/ 415 w 1700"/>
                <a:gd name="T57" fmla="*/ 591 h 1681"/>
                <a:gd name="T58" fmla="*/ 298 w 1700"/>
                <a:gd name="T59" fmla="*/ 597 h 1681"/>
                <a:gd name="T60" fmla="*/ 188 w 1700"/>
                <a:gd name="T61" fmla="*/ 864 h 1681"/>
                <a:gd name="T62" fmla="*/ 195 w 1700"/>
                <a:gd name="T63" fmla="*/ 1039 h 1681"/>
                <a:gd name="T64" fmla="*/ 110 w 1700"/>
                <a:gd name="T65" fmla="*/ 1039 h 1681"/>
                <a:gd name="T66" fmla="*/ 58 w 1700"/>
                <a:gd name="T67" fmla="*/ 1233 h 1681"/>
                <a:gd name="T68" fmla="*/ 221 w 1700"/>
                <a:gd name="T69" fmla="*/ 1376 h 1681"/>
                <a:gd name="T70" fmla="*/ 311 w 1700"/>
                <a:gd name="T71" fmla="*/ 1357 h 1681"/>
                <a:gd name="T72" fmla="*/ 344 w 1700"/>
                <a:gd name="T73" fmla="*/ 1435 h 1681"/>
                <a:gd name="T74" fmla="*/ 564 w 1700"/>
                <a:gd name="T75" fmla="*/ 1415 h 1681"/>
                <a:gd name="T76" fmla="*/ 798 w 1700"/>
                <a:gd name="T77" fmla="*/ 1454 h 1681"/>
                <a:gd name="T78" fmla="*/ 934 w 1700"/>
                <a:gd name="T79" fmla="*/ 1629 h 1681"/>
                <a:gd name="T80" fmla="*/ 993 w 1700"/>
                <a:gd name="T81" fmla="*/ 1603 h 1681"/>
                <a:gd name="T82" fmla="*/ 1071 w 1700"/>
                <a:gd name="T83" fmla="*/ 1681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00" h="1681">
                  <a:moveTo>
                    <a:pt x="1129" y="1662"/>
                  </a:moveTo>
                  <a:lnTo>
                    <a:pt x="1168" y="1584"/>
                  </a:lnTo>
                  <a:lnTo>
                    <a:pt x="1187" y="1486"/>
                  </a:lnTo>
                  <a:lnTo>
                    <a:pt x="1226" y="1486"/>
                  </a:lnTo>
                  <a:lnTo>
                    <a:pt x="1265" y="1538"/>
                  </a:lnTo>
                  <a:lnTo>
                    <a:pt x="1311" y="1538"/>
                  </a:lnTo>
                  <a:lnTo>
                    <a:pt x="1311" y="1454"/>
                  </a:lnTo>
                  <a:lnTo>
                    <a:pt x="1278" y="1409"/>
                  </a:lnTo>
                  <a:lnTo>
                    <a:pt x="1285" y="1305"/>
                  </a:lnTo>
                  <a:lnTo>
                    <a:pt x="1440" y="1279"/>
                  </a:lnTo>
                  <a:lnTo>
                    <a:pt x="1447" y="1233"/>
                  </a:lnTo>
                  <a:lnTo>
                    <a:pt x="1518" y="1240"/>
                  </a:lnTo>
                  <a:lnTo>
                    <a:pt x="1518" y="1175"/>
                  </a:lnTo>
                  <a:lnTo>
                    <a:pt x="1551" y="1156"/>
                  </a:lnTo>
                  <a:lnTo>
                    <a:pt x="1544" y="1117"/>
                  </a:lnTo>
                  <a:lnTo>
                    <a:pt x="1622" y="1045"/>
                  </a:lnTo>
                  <a:lnTo>
                    <a:pt x="1629" y="974"/>
                  </a:lnTo>
                  <a:lnTo>
                    <a:pt x="1577" y="961"/>
                  </a:lnTo>
                  <a:lnTo>
                    <a:pt x="1570" y="889"/>
                  </a:lnTo>
                  <a:lnTo>
                    <a:pt x="1544" y="799"/>
                  </a:lnTo>
                  <a:lnTo>
                    <a:pt x="1609" y="792"/>
                  </a:lnTo>
                  <a:lnTo>
                    <a:pt x="1648" y="812"/>
                  </a:lnTo>
                  <a:lnTo>
                    <a:pt x="1687" y="799"/>
                  </a:lnTo>
                  <a:lnTo>
                    <a:pt x="1700" y="760"/>
                  </a:lnTo>
                  <a:lnTo>
                    <a:pt x="1655" y="708"/>
                  </a:lnTo>
                  <a:lnTo>
                    <a:pt x="1655" y="584"/>
                  </a:lnTo>
                  <a:lnTo>
                    <a:pt x="1642" y="559"/>
                  </a:lnTo>
                  <a:lnTo>
                    <a:pt x="1603" y="546"/>
                  </a:lnTo>
                  <a:lnTo>
                    <a:pt x="1583" y="500"/>
                  </a:lnTo>
                  <a:lnTo>
                    <a:pt x="1479" y="507"/>
                  </a:lnTo>
                  <a:lnTo>
                    <a:pt x="1453" y="487"/>
                  </a:lnTo>
                  <a:lnTo>
                    <a:pt x="1440" y="396"/>
                  </a:lnTo>
                  <a:lnTo>
                    <a:pt x="1453" y="312"/>
                  </a:lnTo>
                  <a:lnTo>
                    <a:pt x="1337" y="254"/>
                  </a:lnTo>
                  <a:lnTo>
                    <a:pt x="1330" y="163"/>
                  </a:lnTo>
                  <a:lnTo>
                    <a:pt x="1239" y="85"/>
                  </a:lnTo>
                  <a:lnTo>
                    <a:pt x="1194" y="111"/>
                  </a:lnTo>
                  <a:lnTo>
                    <a:pt x="1135" y="130"/>
                  </a:lnTo>
                  <a:lnTo>
                    <a:pt x="1090" y="124"/>
                  </a:lnTo>
                  <a:lnTo>
                    <a:pt x="1051" y="150"/>
                  </a:lnTo>
                  <a:lnTo>
                    <a:pt x="1025" y="111"/>
                  </a:lnTo>
                  <a:lnTo>
                    <a:pt x="999" y="111"/>
                  </a:lnTo>
                  <a:lnTo>
                    <a:pt x="934" y="39"/>
                  </a:lnTo>
                  <a:lnTo>
                    <a:pt x="792" y="0"/>
                  </a:lnTo>
                  <a:lnTo>
                    <a:pt x="733" y="46"/>
                  </a:lnTo>
                  <a:lnTo>
                    <a:pt x="636" y="59"/>
                  </a:lnTo>
                  <a:lnTo>
                    <a:pt x="649" y="111"/>
                  </a:lnTo>
                  <a:lnTo>
                    <a:pt x="688" y="156"/>
                  </a:lnTo>
                  <a:lnTo>
                    <a:pt x="675" y="195"/>
                  </a:lnTo>
                  <a:lnTo>
                    <a:pt x="610" y="195"/>
                  </a:lnTo>
                  <a:lnTo>
                    <a:pt x="564" y="228"/>
                  </a:lnTo>
                  <a:lnTo>
                    <a:pt x="584" y="299"/>
                  </a:lnTo>
                  <a:lnTo>
                    <a:pt x="532" y="331"/>
                  </a:lnTo>
                  <a:lnTo>
                    <a:pt x="454" y="325"/>
                  </a:lnTo>
                  <a:lnTo>
                    <a:pt x="428" y="338"/>
                  </a:lnTo>
                  <a:lnTo>
                    <a:pt x="422" y="403"/>
                  </a:lnTo>
                  <a:lnTo>
                    <a:pt x="454" y="494"/>
                  </a:lnTo>
                  <a:lnTo>
                    <a:pt x="415" y="591"/>
                  </a:lnTo>
                  <a:lnTo>
                    <a:pt x="383" y="610"/>
                  </a:lnTo>
                  <a:lnTo>
                    <a:pt x="298" y="597"/>
                  </a:lnTo>
                  <a:lnTo>
                    <a:pt x="240" y="623"/>
                  </a:lnTo>
                  <a:lnTo>
                    <a:pt x="188" y="864"/>
                  </a:lnTo>
                  <a:lnTo>
                    <a:pt x="195" y="909"/>
                  </a:lnTo>
                  <a:lnTo>
                    <a:pt x="195" y="1039"/>
                  </a:lnTo>
                  <a:lnTo>
                    <a:pt x="162" y="1058"/>
                  </a:lnTo>
                  <a:lnTo>
                    <a:pt x="110" y="1039"/>
                  </a:lnTo>
                  <a:lnTo>
                    <a:pt x="0" y="1143"/>
                  </a:lnTo>
                  <a:lnTo>
                    <a:pt x="58" y="1233"/>
                  </a:lnTo>
                  <a:lnTo>
                    <a:pt x="52" y="1344"/>
                  </a:lnTo>
                  <a:lnTo>
                    <a:pt x="221" y="1376"/>
                  </a:lnTo>
                  <a:lnTo>
                    <a:pt x="253" y="1409"/>
                  </a:lnTo>
                  <a:lnTo>
                    <a:pt x="311" y="1357"/>
                  </a:lnTo>
                  <a:lnTo>
                    <a:pt x="337" y="1383"/>
                  </a:lnTo>
                  <a:lnTo>
                    <a:pt x="344" y="1435"/>
                  </a:lnTo>
                  <a:lnTo>
                    <a:pt x="383" y="1441"/>
                  </a:lnTo>
                  <a:lnTo>
                    <a:pt x="564" y="1415"/>
                  </a:lnTo>
                  <a:lnTo>
                    <a:pt x="733" y="1493"/>
                  </a:lnTo>
                  <a:lnTo>
                    <a:pt x="798" y="1454"/>
                  </a:lnTo>
                  <a:lnTo>
                    <a:pt x="921" y="1564"/>
                  </a:lnTo>
                  <a:lnTo>
                    <a:pt x="934" y="1629"/>
                  </a:lnTo>
                  <a:lnTo>
                    <a:pt x="960" y="1636"/>
                  </a:lnTo>
                  <a:lnTo>
                    <a:pt x="993" y="1603"/>
                  </a:lnTo>
                  <a:lnTo>
                    <a:pt x="1058" y="1649"/>
                  </a:lnTo>
                  <a:lnTo>
                    <a:pt x="1071" y="1681"/>
                  </a:lnTo>
                  <a:lnTo>
                    <a:pt x="1129" y="1662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49"/>
            <p:cNvSpPr>
              <a:spLocks noChangeAspect="1"/>
            </p:cNvSpPr>
            <p:nvPr/>
          </p:nvSpPr>
          <p:spPr bwMode="auto">
            <a:xfrm>
              <a:off x="2011195" y="4528515"/>
              <a:ext cx="590271" cy="565409"/>
            </a:xfrm>
            <a:custGeom>
              <a:avLst/>
              <a:gdLst>
                <a:gd name="T0" fmla="*/ 1531 w 1531"/>
                <a:gd name="T1" fmla="*/ 1109 h 1466"/>
                <a:gd name="T2" fmla="*/ 1492 w 1531"/>
                <a:gd name="T3" fmla="*/ 940 h 1466"/>
                <a:gd name="T4" fmla="*/ 1369 w 1531"/>
                <a:gd name="T5" fmla="*/ 778 h 1466"/>
                <a:gd name="T6" fmla="*/ 1362 w 1531"/>
                <a:gd name="T7" fmla="*/ 616 h 1466"/>
                <a:gd name="T8" fmla="*/ 1375 w 1531"/>
                <a:gd name="T9" fmla="*/ 369 h 1466"/>
                <a:gd name="T10" fmla="*/ 1408 w 1531"/>
                <a:gd name="T11" fmla="*/ 207 h 1466"/>
                <a:gd name="T12" fmla="*/ 1291 w 1531"/>
                <a:gd name="T13" fmla="*/ 240 h 1466"/>
                <a:gd name="T14" fmla="*/ 1155 w 1531"/>
                <a:gd name="T15" fmla="*/ 266 h 1466"/>
                <a:gd name="T16" fmla="*/ 1038 w 1531"/>
                <a:gd name="T17" fmla="*/ 337 h 1466"/>
                <a:gd name="T18" fmla="*/ 817 w 1531"/>
                <a:gd name="T19" fmla="*/ 220 h 1466"/>
                <a:gd name="T20" fmla="*/ 798 w 1531"/>
                <a:gd name="T21" fmla="*/ 64 h 1466"/>
                <a:gd name="T22" fmla="*/ 675 w 1531"/>
                <a:gd name="T23" fmla="*/ 25 h 1466"/>
                <a:gd name="T24" fmla="*/ 571 w 1531"/>
                <a:gd name="T25" fmla="*/ 13 h 1466"/>
                <a:gd name="T26" fmla="*/ 428 w 1531"/>
                <a:gd name="T27" fmla="*/ 103 h 1466"/>
                <a:gd name="T28" fmla="*/ 253 w 1531"/>
                <a:gd name="T29" fmla="*/ 220 h 1466"/>
                <a:gd name="T30" fmla="*/ 156 w 1531"/>
                <a:gd name="T31" fmla="*/ 266 h 1466"/>
                <a:gd name="T32" fmla="*/ 156 w 1531"/>
                <a:gd name="T33" fmla="*/ 402 h 1466"/>
                <a:gd name="T34" fmla="*/ 91 w 1531"/>
                <a:gd name="T35" fmla="*/ 454 h 1466"/>
                <a:gd name="T36" fmla="*/ 0 w 1531"/>
                <a:gd name="T37" fmla="*/ 616 h 1466"/>
                <a:gd name="T38" fmla="*/ 71 w 1531"/>
                <a:gd name="T39" fmla="*/ 668 h 1466"/>
                <a:gd name="T40" fmla="*/ 162 w 1531"/>
                <a:gd name="T41" fmla="*/ 791 h 1466"/>
                <a:gd name="T42" fmla="*/ 220 w 1531"/>
                <a:gd name="T43" fmla="*/ 837 h 1466"/>
                <a:gd name="T44" fmla="*/ 266 w 1531"/>
                <a:gd name="T45" fmla="*/ 927 h 1466"/>
                <a:gd name="T46" fmla="*/ 285 w 1531"/>
                <a:gd name="T47" fmla="*/ 1031 h 1466"/>
                <a:gd name="T48" fmla="*/ 357 w 1531"/>
                <a:gd name="T49" fmla="*/ 1168 h 1466"/>
                <a:gd name="T50" fmla="*/ 441 w 1531"/>
                <a:gd name="T51" fmla="*/ 1207 h 1466"/>
                <a:gd name="T52" fmla="*/ 428 w 1531"/>
                <a:gd name="T53" fmla="*/ 1414 h 1466"/>
                <a:gd name="T54" fmla="*/ 538 w 1531"/>
                <a:gd name="T55" fmla="*/ 1388 h 1466"/>
                <a:gd name="T56" fmla="*/ 642 w 1531"/>
                <a:gd name="T57" fmla="*/ 1466 h 1466"/>
                <a:gd name="T58" fmla="*/ 746 w 1531"/>
                <a:gd name="T59" fmla="*/ 1271 h 1466"/>
                <a:gd name="T60" fmla="*/ 824 w 1531"/>
                <a:gd name="T61" fmla="*/ 1226 h 1466"/>
                <a:gd name="T62" fmla="*/ 967 w 1531"/>
                <a:gd name="T63" fmla="*/ 1245 h 1466"/>
                <a:gd name="T64" fmla="*/ 1083 w 1531"/>
                <a:gd name="T65" fmla="*/ 1213 h 1466"/>
                <a:gd name="T66" fmla="*/ 1233 w 1531"/>
                <a:gd name="T67" fmla="*/ 1310 h 1466"/>
                <a:gd name="T68" fmla="*/ 1298 w 1531"/>
                <a:gd name="T69" fmla="*/ 1200 h 1466"/>
                <a:gd name="T70" fmla="*/ 1388 w 1531"/>
                <a:gd name="T71" fmla="*/ 1219 h 1466"/>
                <a:gd name="T72" fmla="*/ 1512 w 1531"/>
                <a:gd name="T73" fmla="*/ 1194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1" h="1466">
                  <a:moveTo>
                    <a:pt x="1512" y="1194"/>
                  </a:moveTo>
                  <a:lnTo>
                    <a:pt x="1531" y="1109"/>
                  </a:lnTo>
                  <a:lnTo>
                    <a:pt x="1466" y="992"/>
                  </a:lnTo>
                  <a:lnTo>
                    <a:pt x="1492" y="940"/>
                  </a:lnTo>
                  <a:lnTo>
                    <a:pt x="1473" y="830"/>
                  </a:lnTo>
                  <a:lnTo>
                    <a:pt x="1369" y="778"/>
                  </a:lnTo>
                  <a:lnTo>
                    <a:pt x="1382" y="687"/>
                  </a:lnTo>
                  <a:lnTo>
                    <a:pt x="1362" y="616"/>
                  </a:lnTo>
                  <a:lnTo>
                    <a:pt x="1395" y="551"/>
                  </a:lnTo>
                  <a:lnTo>
                    <a:pt x="1375" y="369"/>
                  </a:lnTo>
                  <a:lnTo>
                    <a:pt x="1401" y="272"/>
                  </a:lnTo>
                  <a:lnTo>
                    <a:pt x="1408" y="207"/>
                  </a:lnTo>
                  <a:lnTo>
                    <a:pt x="1343" y="194"/>
                  </a:lnTo>
                  <a:lnTo>
                    <a:pt x="1291" y="240"/>
                  </a:lnTo>
                  <a:lnTo>
                    <a:pt x="1246" y="233"/>
                  </a:lnTo>
                  <a:lnTo>
                    <a:pt x="1155" y="266"/>
                  </a:lnTo>
                  <a:lnTo>
                    <a:pt x="1116" y="272"/>
                  </a:lnTo>
                  <a:lnTo>
                    <a:pt x="1038" y="337"/>
                  </a:lnTo>
                  <a:lnTo>
                    <a:pt x="876" y="343"/>
                  </a:lnTo>
                  <a:lnTo>
                    <a:pt x="817" y="220"/>
                  </a:lnTo>
                  <a:lnTo>
                    <a:pt x="824" y="142"/>
                  </a:lnTo>
                  <a:lnTo>
                    <a:pt x="798" y="64"/>
                  </a:lnTo>
                  <a:lnTo>
                    <a:pt x="772" y="45"/>
                  </a:lnTo>
                  <a:lnTo>
                    <a:pt x="675" y="25"/>
                  </a:lnTo>
                  <a:lnTo>
                    <a:pt x="636" y="0"/>
                  </a:lnTo>
                  <a:lnTo>
                    <a:pt x="571" y="13"/>
                  </a:lnTo>
                  <a:lnTo>
                    <a:pt x="538" y="77"/>
                  </a:lnTo>
                  <a:lnTo>
                    <a:pt x="428" y="103"/>
                  </a:lnTo>
                  <a:lnTo>
                    <a:pt x="272" y="110"/>
                  </a:lnTo>
                  <a:lnTo>
                    <a:pt x="253" y="220"/>
                  </a:lnTo>
                  <a:lnTo>
                    <a:pt x="181" y="220"/>
                  </a:lnTo>
                  <a:lnTo>
                    <a:pt x="156" y="266"/>
                  </a:lnTo>
                  <a:lnTo>
                    <a:pt x="194" y="330"/>
                  </a:lnTo>
                  <a:lnTo>
                    <a:pt x="156" y="402"/>
                  </a:lnTo>
                  <a:lnTo>
                    <a:pt x="97" y="408"/>
                  </a:lnTo>
                  <a:lnTo>
                    <a:pt x="91" y="454"/>
                  </a:lnTo>
                  <a:lnTo>
                    <a:pt x="13" y="558"/>
                  </a:lnTo>
                  <a:lnTo>
                    <a:pt x="0" y="616"/>
                  </a:lnTo>
                  <a:lnTo>
                    <a:pt x="65" y="622"/>
                  </a:lnTo>
                  <a:lnTo>
                    <a:pt x="71" y="668"/>
                  </a:lnTo>
                  <a:lnTo>
                    <a:pt x="136" y="720"/>
                  </a:lnTo>
                  <a:lnTo>
                    <a:pt x="162" y="791"/>
                  </a:lnTo>
                  <a:lnTo>
                    <a:pt x="207" y="804"/>
                  </a:lnTo>
                  <a:lnTo>
                    <a:pt x="220" y="837"/>
                  </a:lnTo>
                  <a:lnTo>
                    <a:pt x="214" y="895"/>
                  </a:lnTo>
                  <a:lnTo>
                    <a:pt x="266" y="927"/>
                  </a:lnTo>
                  <a:lnTo>
                    <a:pt x="259" y="992"/>
                  </a:lnTo>
                  <a:lnTo>
                    <a:pt x="285" y="1031"/>
                  </a:lnTo>
                  <a:lnTo>
                    <a:pt x="318" y="1148"/>
                  </a:lnTo>
                  <a:lnTo>
                    <a:pt x="357" y="1168"/>
                  </a:lnTo>
                  <a:lnTo>
                    <a:pt x="383" y="1213"/>
                  </a:lnTo>
                  <a:lnTo>
                    <a:pt x="441" y="1207"/>
                  </a:lnTo>
                  <a:lnTo>
                    <a:pt x="467" y="1356"/>
                  </a:lnTo>
                  <a:lnTo>
                    <a:pt x="428" y="1414"/>
                  </a:lnTo>
                  <a:lnTo>
                    <a:pt x="512" y="1427"/>
                  </a:lnTo>
                  <a:lnTo>
                    <a:pt x="538" y="1388"/>
                  </a:lnTo>
                  <a:lnTo>
                    <a:pt x="577" y="1388"/>
                  </a:lnTo>
                  <a:lnTo>
                    <a:pt x="642" y="1466"/>
                  </a:lnTo>
                  <a:lnTo>
                    <a:pt x="675" y="1330"/>
                  </a:lnTo>
                  <a:lnTo>
                    <a:pt x="746" y="1271"/>
                  </a:lnTo>
                  <a:lnTo>
                    <a:pt x="804" y="1271"/>
                  </a:lnTo>
                  <a:lnTo>
                    <a:pt x="824" y="1226"/>
                  </a:lnTo>
                  <a:lnTo>
                    <a:pt x="915" y="1226"/>
                  </a:lnTo>
                  <a:lnTo>
                    <a:pt x="967" y="1245"/>
                  </a:lnTo>
                  <a:lnTo>
                    <a:pt x="1019" y="1207"/>
                  </a:lnTo>
                  <a:lnTo>
                    <a:pt x="1083" y="1213"/>
                  </a:lnTo>
                  <a:lnTo>
                    <a:pt x="1116" y="1258"/>
                  </a:lnTo>
                  <a:lnTo>
                    <a:pt x="1233" y="1310"/>
                  </a:lnTo>
                  <a:lnTo>
                    <a:pt x="1291" y="1265"/>
                  </a:lnTo>
                  <a:lnTo>
                    <a:pt x="1298" y="1200"/>
                  </a:lnTo>
                  <a:lnTo>
                    <a:pt x="1349" y="1194"/>
                  </a:lnTo>
                  <a:lnTo>
                    <a:pt x="1388" y="1219"/>
                  </a:lnTo>
                  <a:lnTo>
                    <a:pt x="1440" y="1174"/>
                  </a:lnTo>
                  <a:lnTo>
                    <a:pt x="1512" y="119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50"/>
            <p:cNvSpPr>
              <a:spLocks noChangeAspect="1"/>
            </p:cNvSpPr>
            <p:nvPr/>
          </p:nvSpPr>
          <p:spPr bwMode="auto">
            <a:xfrm>
              <a:off x="2011195" y="4528515"/>
              <a:ext cx="590271" cy="565409"/>
            </a:xfrm>
            <a:custGeom>
              <a:avLst/>
              <a:gdLst>
                <a:gd name="T0" fmla="*/ 1531 w 1531"/>
                <a:gd name="T1" fmla="*/ 1109 h 1466"/>
                <a:gd name="T2" fmla="*/ 1492 w 1531"/>
                <a:gd name="T3" fmla="*/ 940 h 1466"/>
                <a:gd name="T4" fmla="*/ 1369 w 1531"/>
                <a:gd name="T5" fmla="*/ 778 h 1466"/>
                <a:gd name="T6" fmla="*/ 1362 w 1531"/>
                <a:gd name="T7" fmla="*/ 616 h 1466"/>
                <a:gd name="T8" fmla="*/ 1375 w 1531"/>
                <a:gd name="T9" fmla="*/ 369 h 1466"/>
                <a:gd name="T10" fmla="*/ 1408 w 1531"/>
                <a:gd name="T11" fmla="*/ 207 h 1466"/>
                <a:gd name="T12" fmla="*/ 1291 w 1531"/>
                <a:gd name="T13" fmla="*/ 240 h 1466"/>
                <a:gd name="T14" fmla="*/ 1155 w 1531"/>
                <a:gd name="T15" fmla="*/ 266 h 1466"/>
                <a:gd name="T16" fmla="*/ 1038 w 1531"/>
                <a:gd name="T17" fmla="*/ 337 h 1466"/>
                <a:gd name="T18" fmla="*/ 817 w 1531"/>
                <a:gd name="T19" fmla="*/ 220 h 1466"/>
                <a:gd name="T20" fmla="*/ 798 w 1531"/>
                <a:gd name="T21" fmla="*/ 64 h 1466"/>
                <a:gd name="T22" fmla="*/ 675 w 1531"/>
                <a:gd name="T23" fmla="*/ 25 h 1466"/>
                <a:gd name="T24" fmla="*/ 571 w 1531"/>
                <a:gd name="T25" fmla="*/ 13 h 1466"/>
                <a:gd name="T26" fmla="*/ 428 w 1531"/>
                <a:gd name="T27" fmla="*/ 103 h 1466"/>
                <a:gd name="T28" fmla="*/ 253 w 1531"/>
                <a:gd name="T29" fmla="*/ 220 h 1466"/>
                <a:gd name="T30" fmla="*/ 156 w 1531"/>
                <a:gd name="T31" fmla="*/ 266 h 1466"/>
                <a:gd name="T32" fmla="*/ 156 w 1531"/>
                <a:gd name="T33" fmla="*/ 402 h 1466"/>
                <a:gd name="T34" fmla="*/ 91 w 1531"/>
                <a:gd name="T35" fmla="*/ 454 h 1466"/>
                <a:gd name="T36" fmla="*/ 0 w 1531"/>
                <a:gd name="T37" fmla="*/ 616 h 1466"/>
                <a:gd name="T38" fmla="*/ 71 w 1531"/>
                <a:gd name="T39" fmla="*/ 668 h 1466"/>
                <a:gd name="T40" fmla="*/ 162 w 1531"/>
                <a:gd name="T41" fmla="*/ 791 h 1466"/>
                <a:gd name="T42" fmla="*/ 220 w 1531"/>
                <a:gd name="T43" fmla="*/ 837 h 1466"/>
                <a:gd name="T44" fmla="*/ 266 w 1531"/>
                <a:gd name="T45" fmla="*/ 927 h 1466"/>
                <a:gd name="T46" fmla="*/ 285 w 1531"/>
                <a:gd name="T47" fmla="*/ 1031 h 1466"/>
                <a:gd name="T48" fmla="*/ 357 w 1531"/>
                <a:gd name="T49" fmla="*/ 1168 h 1466"/>
                <a:gd name="T50" fmla="*/ 441 w 1531"/>
                <a:gd name="T51" fmla="*/ 1207 h 1466"/>
                <a:gd name="T52" fmla="*/ 428 w 1531"/>
                <a:gd name="T53" fmla="*/ 1414 h 1466"/>
                <a:gd name="T54" fmla="*/ 538 w 1531"/>
                <a:gd name="T55" fmla="*/ 1388 h 1466"/>
                <a:gd name="T56" fmla="*/ 642 w 1531"/>
                <a:gd name="T57" fmla="*/ 1466 h 1466"/>
                <a:gd name="T58" fmla="*/ 746 w 1531"/>
                <a:gd name="T59" fmla="*/ 1271 h 1466"/>
                <a:gd name="T60" fmla="*/ 824 w 1531"/>
                <a:gd name="T61" fmla="*/ 1226 h 1466"/>
                <a:gd name="T62" fmla="*/ 967 w 1531"/>
                <a:gd name="T63" fmla="*/ 1245 h 1466"/>
                <a:gd name="T64" fmla="*/ 1083 w 1531"/>
                <a:gd name="T65" fmla="*/ 1213 h 1466"/>
                <a:gd name="T66" fmla="*/ 1233 w 1531"/>
                <a:gd name="T67" fmla="*/ 1310 h 1466"/>
                <a:gd name="T68" fmla="*/ 1298 w 1531"/>
                <a:gd name="T69" fmla="*/ 1200 h 1466"/>
                <a:gd name="T70" fmla="*/ 1388 w 1531"/>
                <a:gd name="T71" fmla="*/ 1219 h 1466"/>
                <a:gd name="T72" fmla="*/ 1512 w 1531"/>
                <a:gd name="T73" fmla="*/ 1194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1" h="1466">
                  <a:moveTo>
                    <a:pt x="1512" y="1194"/>
                  </a:moveTo>
                  <a:lnTo>
                    <a:pt x="1531" y="1109"/>
                  </a:lnTo>
                  <a:lnTo>
                    <a:pt x="1466" y="992"/>
                  </a:lnTo>
                  <a:lnTo>
                    <a:pt x="1492" y="940"/>
                  </a:lnTo>
                  <a:lnTo>
                    <a:pt x="1473" y="830"/>
                  </a:lnTo>
                  <a:lnTo>
                    <a:pt x="1369" y="778"/>
                  </a:lnTo>
                  <a:lnTo>
                    <a:pt x="1382" y="687"/>
                  </a:lnTo>
                  <a:lnTo>
                    <a:pt x="1362" y="616"/>
                  </a:lnTo>
                  <a:lnTo>
                    <a:pt x="1395" y="551"/>
                  </a:lnTo>
                  <a:lnTo>
                    <a:pt x="1375" y="369"/>
                  </a:lnTo>
                  <a:lnTo>
                    <a:pt x="1401" y="272"/>
                  </a:lnTo>
                  <a:lnTo>
                    <a:pt x="1408" y="207"/>
                  </a:lnTo>
                  <a:lnTo>
                    <a:pt x="1343" y="194"/>
                  </a:lnTo>
                  <a:lnTo>
                    <a:pt x="1291" y="240"/>
                  </a:lnTo>
                  <a:lnTo>
                    <a:pt x="1246" y="233"/>
                  </a:lnTo>
                  <a:lnTo>
                    <a:pt x="1155" y="266"/>
                  </a:lnTo>
                  <a:lnTo>
                    <a:pt x="1116" y="272"/>
                  </a:lnTo>
                  <a:lnTo>
                    <a:pt x="1038" y="337"/>
                  </a:lnTo>
                  <a:lnTo>
                    <a:pt x="876" y="343"/>
                  </a:lnTo>
                  <a:lnTo>
                    <a:pt x="817" y="220"/>
                  </a:lnTo>
                  <a:lnTo>
                    <a:pt x="824" y="142"/>
                  </a:lnTo>
                  <a:lnTo>
                    <a:pt x="798" y="64"/>
                  </a:lnTo>
                  <a:lnTo>
                    <a:pt x="772" y="45"/>
                  </a:lnTo>
                  <a:lnTo>
                    <a:pt x="675" y="25"/>
                  </a:lnTo>
                  <a:lnTo>
                    <a:pt x="636" y="0"/>
                  </a:lnTo>
                  <a:lnTo>
                    <a:pt x="571" y="13"/>
                  </a:lnTo>
                  <a:lnTo>
                    <a:pt x="538" y="77"/>
                  </a:lnTo>
                  <a:lnTo>
                    <a:pt x="428" y="103"/>
                  </a:lnTo>
                  <a:lnTo>
                    <a:pt x="272" y="110"/>
                  </a:lnTo>
                  <a:lnTo>
                    <a:pt x="253" y="220"/>
                  </a:lnTo>
                  <a:lnTo>
                    <a:pt x="181" y="220"/>
                  </a:lnTo>
                  <a:lnTo>
                    <a:pt x="156" y="266"/>
                  </a:lnTo>
                  <a:lnTo>
                    <a:pt x="194" y="330"/>
                  </a:lnTo>
                  <a:lnTo>
                    <a:pt x="156" y="402"/>
                  </a:lnTo>
                  <a:lnTo>
                    <a:pt x="97" y="408"/>
                  </a:lnTo>
                  <a:lnTo>
                    <a:pt x="91" y="454"/>
                  </a:lnTo>
                  <a:lnTo>
                    <a:pt x="13" y="558"/>
                  </a:lnTo>
                  <a:lnTo>
                    <a:pt x="0" y="616"/>
                  </a:lnTo>
                  <a:lnTo>
                    <a:pt x="65" y="622"/>
                  </a:lnTo>
                  <a:lnTo>
                    <a:pt x="71" y="668"/>
                  </a:lnTo>
                  <a:lnTo>
                    <a:pt x="136" y="720"/>
                  </a:lnTo>
                  <a:lnTo>
                    <a:pt x="162" y="791"/>
                  </a:lnTo>
                  <a:lnTo>
                    <a:pt x="207" y="804"/>
                  </a:lnTo>
                  <a:lnTo>
                    <a:pt x="220" y="837"/>
                  </a:lnTo>
                  <a:lnTo>
                    <a:pt x="214" y="895"/>
                  </a:lnTo>
                  <a:lnTo>
                    <a:pt x="266" y="927"/>
                  </a:lnTo>
                  <a:lnTo>
                    <a:pt x="259" y="992"/>
                  </a:lnTo>
                  <a:lnTo>
                    <a:pt x="285" y="1031"/>
                  </a:lnTo>
                  <a:lnTo>
                    <a:pt x="318" y="1148"/>
                  </a:lnTo>
                  <a:lnTo>
                    <a:pt x="357" y="1168"/>
                  </a:lnTo>
                  <a:lnTo>
                    <a:pt x="383" y="1213"/>
                  </a:lnTo>
                  <a:lnTo>
                    <a:pt x="441" y="1207"/>
                  </a:lnTo>
                  <a:lnTo>
                    <a:pt x="467" y="1356"/>
                  </a:lnTo>
                  <a:lnTo>
                    <a:pt x="428" y="1414"/>
                  </a:lnTo>
                  <a:lnTo>
                    <a:pt x="512" y="1427"/>
                  </a:lnTo>
                  <a:lnTo>
                    <a:pt x="538" y="1388"/>
                  </a:lnTo>
                  <a:lnTo>
                    <a:pt x="577" y="1388"/>
                  </a:lnTo>
                  <a:lnTo>
                    <a:pt x="642" y="1466"/>
                  </a:lnTo>
                  <a:lnTo>
                    <a:pt x="675" y="1330"/>
                  </a:lnTo>
                  <a:lnTo>
                    <a:pt x="746" y="1271"/>
                  </a:lnTo>
                  <a:lnTo>
                    <a:pt x="804" y="1271"/>
                  </a:lnTo>
                  <a:lnTo>
                    <a:pt x="824" y="1226"/>
                  </a:lnTo>
                  <a:lnTo>
                    <a:pt x="915" y="1226"/>
                  </a:lnTo>
                  <a:lnTo>
                    <a:pt x="967" y="1245"/>
                  </a:lnTo>
                  <a:lnTo>
                    <a:pt x="1019" y="1207"/>
                  </a:lnTo>
                  <a:lnTo>
                    <a:pt x="1083" y="1213"/>
                  </a:lnTo>
                  <a:lnTo>
                    <a:pt x="1116" y="1258"/>
                  </a:lnTo>
                  <a:lnTo>
                    <a:pt x="1233" y="1310"/>
                  </a:lnTo>
                  <a:lnTo>
                    <a:pt x="1291" y="1265"/>
                  </a:lnTo>
                  <a:lnTo>
                    <a:pt x="1298" y="1200"/>
                  </a:lnTo>
                  <a:lnTo>
                    <a:pt x="1349" y="1194"/>
                  </a:lnTo>
                  <a:lnTo>
                    <a:pt x="1388" y="1219"/>
                  </a:lnTo>
                  <a:lnTo>
                    <a:pt x="1440" y="1174"/>
                  </a:lnTo>
                  <a:lnTo>
                    <a:pt x="1512" y="1194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51"/>
            <p:cNvSpPr>
              <a:spLocks noChangeAspect="1"/>
            </p:cNvSpPr>
            <p:nvPr/>
          </p:nvSpPr>
          <p:spPr bwMode="auto">
            <a:xfrm>
              <a:off x="2061316" y="3292020"/>
              <a:ext cx="973118" cy="1025913"/>
            </a:xfrm>
            <a:custGeom>
              <a:avLst/>
              <a:gdLst>
                <a:gd name="T0" fmla="*/ 1706 w 2524"/>
                <a:gd name="T1" fmla="*/ 2317 h 2660"/>
                <a:gd name="T2" fmla="*/ 1706 w 2524"/>
                <a:gd name="T3" fmla="*/ 2089 h 2660"/>
                <a:gd name="T4" fmla="*/ 1609 w 2524"/>
                <a:gd name="T5" fmla="*/ 1986 h 2660"/>
                <a:gd name="T6" fmla="*/ 1713 w 2524"/>
                <a:gd name="T7" fmla="*/ 1895 h 2660"/>
                <a:gd name="T8" fmla="*/ 1719 w 2524"/>
                <a:gd name="T9" fmla="*/ 1784 h 2660"/>
                <a:gd name="T10" fmla="*/ 1726 w 2524"/>
                <a:gd name="T11" fmla="*/ 1655 h 2660"/>
                <a:gd name="T12" fmla="*/ 2102 w 2524"/>
                <a:gd name="T13" fmla="*/ 1583 h 2660"/>
                <a:gd name="T14" fmla="*/ 2212 w 2524"/>
                <a:gd name="T15" fmla="*/ 1564 h 2660"/>
                <a:gd name="T16" fmla="*/ 2310 w 2524"/>
                <a:gd name="T17" fmla="*/ 1479 h 2660"/>
                <a:gd name="T18" fmla="*/ 2524 w 2524"/>
                <a:gd name="T19" fmla="*/ 1415 h 2660"/>
                <a:gd name="T20" fmla="*/ 2524 w 2524"/>
                <a:gd name="T21" fmla="*/ 1285 h 2660"/>
                <a:gd name="T22" fmla="*/ 2193 w 2524"/>
                <a:gd name="T23" fmla="*/ 1161 h 2660"/>
                <a:gd name="T24" fmla="*/ 2063 w 2524"/>
                <a:gd name="T25" fmla="*/ 934 h 2660"/>
                <a:gd name="T26" fmla="*/ 2018 w 2524"/>
                <a:gd name="T27" fmla="*/ 759 h 2660"/>
                <a:gd name="T28" fmla="*/ 1946 w 2524"/>
                <a:gd name="T29" fmla="*/ 636 h 2660"/>
                <a:gd name="T30" fmla="*/ 1810 w 2524"/>
                <a:gd name="T31" fmla="*/ 526 h 2660"/>
                <a:gd name="T32" fmla="*/ 1693 w 2524"/>
                <a:gd name="T33" fmla="*/ 389 h 2660"/>
                <a:gd name="T34" fmla="*/ 1622 w 2524"/>
                <a:gd name="T35" fmla="*/ 279 h 2660"/>
                <a:gd name="T36" fmla="*/ 1609 w 2524"/>
                <a:gd name="T37" fmla="*/ 123 h 2660"/>
                <a:gd name="T38" fmla="*/ 1317 w 2524"/>
                <a:gd name="T39" fmla="*/ 58 h 2660"/>
                <a:gd name="T40" fmla="*/ 1109 w 2524"/>
                <a:gd name="T41" fmla="*/ 143 h 2660"/>
                <a:gd name="T42" fmla="*/ 986 w 2524"/>
                <a:gd name="T43" fmla="*/ 169 h 2660"/>
                <a:gd name="T44" fmla="*/ 752 w 2524"/>
                <a:gd name="T45" fmla="*/ 266 h 2660"/>
                <a:gd name="T46" fmla="*/ 538 w 2524"/>
                <a:gd name="T47" fmla="*/ 331 h 2660"/>
                <a:gd name="T48" fmla="*/ 369 w 2524"/>
                <a:gd name="T49" fmla="*/ 344 h 2660"/>
                <a:gd name="T50" fmla="*/ 279 w 2524"/>
                <a:gd name="T51" fmla="*/ 519 h 2660"/>
                <a:gd name="T52" fmla="*/ 181 w 2524"/>
                <a:gd name="T53" fmla="*/ 564 h 2660"/>
                <a:gd name="T54" fmla="*/ 116 w 2524"/>
                <a:gd name="T55" fmla="*/ 688 h 2660"/>
                <a:gd name="T56" fmla="*/ 175 w 2524"/>
                <a:gd name="T57" fmla="*/ 798 h 2660"/>
                <a:gd name="T58" fmla="*/ 110 w 2524"/>
                <a:gd name="T59" fmla="*/ 876 h 2660"/>
                <a:gd name="T60" fmla="*/ 84 w 2524"/>
                <a:gd name="T61" fmla="*/ 993 h 2660"/>
                <a:gd name="T62" fmla="*/ 71 w 2524"/>
                <a:gd name="T63" fmla="*/ 1064 h 2660"/>
                <a:gd name="T64" fmla="*/ 142 w 2524"/>
                <a:gd name="T65" fmla="*/ 1213 h 2660"/>
                <a:gd name="T66" fmla="*/ 259 w 2524"/>
                <a:gd name="T67" fmla="*/ 1324 h 2660"/>
                <a:gd name="T68" fmla="*/ 408 w 2524"/>
                <a:gd name="T69" fmla="*/ 1285 h 2660"/>
                <a:gd name="T70" fmla="*/ 545 w 2524"/>
                <a:gd name="T71" fmla="*/ 1428 h 2660"/>
                <a:gd name="T72" fmla="*/ 661 w 2524"/>
                <a:gd name="T73" fmla="*/ 1661 h 2660"/>
                <a:gd name="T74" fmla="*/ 811 w 2524"/>
                <a:gd name="T75" fmla="*/ 1720 h 2660"/>
                <a:gd name="T76" fmla="*/ 869 w 2524"/>
                <a:gd name="T77" fmla="*/ 1882 h 2660"/>
                <a:gd name="T78" fmla="*/ 863 w 2524"/>
                <a:gd name="T79" fmla="*/ 1986 h 2660"/>
                <a:gd name="T80" fmla="*/ 785 w 2524"/>
                <a:gd name="T81" fmla="*/ 2063 h 2660"/>
                <a:gd name="T82" fmla="*/ 837 w 2524"/>
                <a:gd name="T83" fmla="*/ 2219 h 2660"/>
                <a:gd name="T84" fmla="*/ 817 w 2524"/>
                <a:gd name="T85" fmla="*/ 2330 h 2660"/>
                <a:gd name="T86" fmla="*/ 927 w 2524"/>
                <a:gd name="T87" fmla="*/ 2511 h 2660"/>
                <a:gd name="T88" fmla="*/ 1109 w 2524"/>
                <a:gd name="T89" fmla="*/ 2537 h 2660"/>
                <a:gd name="T90" fmla="*/ 1187 w 2524"/>
                <a:gd name="T91" fmla="*/ 2459 h 2660"/>
                <a:gd name="T92" fmla="*/ 1265 w 2524"/>
                <a:gd name="T93" fmla="*/ 2609 h 2660"/>
                <a:gd name="T94" fmla="*/ 1531 w 2524"/>
                <a:gd name="T95" fmla="*/ 2615 h 2660"/>
                <a:gd name="T96" fmla="*/ 1674 w 2524"/>
                <a:gd name="T97" fmla="*/ 2647 h 2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4" h="2660">
                  <a:moveTo>
                    <a:pt x="1674" y="2647"/>
                  </a:moveTo>
                  <a:lnTo>
                    <a:pt x="1680" y="2414"/>
                  </a:lnTo>
                  <a:lnTo>
                    <a:pt x="1706" y="2317"/>
                  </a:lnTo>
                  <a:lnTo>
                    <a:pt x="1661" y="2278"/>
                  </a:lnTo>
                  <a:lnTo>
                    <a:pt x="1713" y="2232"/>
                  </a:lnTo>
                  <a:lnTo>
                    <a:pt x="1706" y="2089"/>
                  </a:lnTo>
                  <a:lnTo>
                    <a:pt x="1570" y="2063"/>
                  </a:lnTo>
                  <a:lnTo>
                    <a:pt x="1563" y="1992"/>
                  </a:lnTo>
                  <a:lnTo>
                    <a:pt x="1609" y="1986"/>
                  </a:lnTo>
                  <a:lnTo>
                    <a:pt x="1654" y="2018"/>
                  </a:lnTo>
                  <a:lnTo>
                    <a:pt x="1726" y="1947"/>
                  </a:lnTo>
                  <a:lnTo>
                    <a:pt x="1713" y="1895"/>
                  </a:lnTo>
                  <a:lnTo>
                    <a:pt x="1765" y="1836"/>
                  </a:lnTo>
                  <a:lnTo>
                    <a:pt x="1765" y="1791"/>
                  </a:lnTo>
                  <a:lnTo>
                    <a:pt x="1719" y="1784"/>
                  </a:lnTo>
                  <a:lnTo>
                    <a:pt x="1719" y="1752"/>
                  </a:lnTo>
                  <a:lnTo>
                    <a:pt x="1739" y="1720"/>
                  </a:lnTo>
                  <a:lnTo>
                    <a:pt x="1726" y="1655"/>
                  </a:lnTo>
                  <a:lnTo>
                    <a:pt x="1829" y="1590"/>
                  </a:lnTo>
                  <a:lnTo>
                    <a:pt x="2011" y="1583"/>
                  </a:lnTo>
                  <a:lnTo>
                    <a:pt x="2102" y="1583"/>
                  </a:lnTo>
                  <a:lnTo>
                    <a:pt x="2128" y="1531"/>
                  </a:lnTo>
                  <a:lnTo>
                    <a:pt x="2173" y="1531"/>
                  </a:lnTo>
                  <a:lnTo>
                    <a:pt x="2212" y="1564"/>
                  </a:lnTo>
                  <a:lnTo>
                    <a:pt x="2245" y="1544"/>
                  </a:lnTo>
                  <a:lnTo>
                    <a:pt x="2245" y="1492"/>
                  </a:lnTo>
                  <a:lnTo>
                    <a:pt x="2310" y="1479"/>
                  </a:lnTo>
                  <a:lnTo>
                    <a:pt x="2374" y="1525"/>
                  </a:lnTo>
                  <a:lnTo>
                    <a:pt x="2465" y="1421"/>
                  </a:lnTo>
                  <a:lnTo>
                    <a:pt x="2524" y="1415"/>
                  </a:lnTo>
                  <a:lnTo>
                    <a:pt x="2491" y="1356"/>
                  </a:lnTo>
                  <a:lnTo>
                    <a:pt x="2524" y="1343"/>
                  </a:lnTo>
                  <a:lnTo>
                    <a:pt x="2524" y="1285"/>
                  </a:lnTo>
                  <a:lnTo>
                    <a:pt x="2407" y="1194"/>
                  </a:lnTo>
                  <a:lnTo>
                    <a:pt x="2355" y="1213"/>
                  </a:lnTo>
                  <a:lnTo>
                    <a:pt x="2193" y="1161"/>
                  </a:lnTo>
                  <a:lnTo>
                    <a:pt x="2154" y="1129"/>
                  </a:lnTo>
                  <a:lnTo>
                    <a:pt x="2141" y="1019"/>
                  </a:lnTo>
                  <a:lnTo>
                    <a:pt x="2063" y="934"/>
                  </a:lnTo>
                  <a:lnTo>
                    <a:pt x="2089" y="895"/>
                  </a:lnTo>
                  <a:lnTo>
                    <a:pt x="2095" y="746"/>
                  </a:lnTo>
                  <a:lnTo>
                    <a:pt x="2018" y="759"/>
                  </a:lnTo>
                  <a:lnTo>
                    <a:pt x="1979" y="740"/>
                  </a:lnTo>
                  <a:lnTo>
                    <a:pt x="1992" y="662"/>
                  </a:lnTo>
                  <a:lnTo>
                    <a:pt x="1946" y="636"/>
                  </a:lnTo>
                  <a:lnTo>
                    <a:pt x="1875" y="675"/>
                  </a:lnTo>
                  <a:lnTo>
                    <a:pt x="1797" y="610"/>
                  </a:lnTo>
                  <a:lnTo>
                    <a:pt x="1810" y="526"/>
                  </a:lnTo>
                  <a:lnTo>
                    <a:pt x="1739" y="493"/>
                  </a:lnTo>
                  <a:lnTo>
                    <a:pt x="1739" y="448"/>
                  </a:lnTo>
                  <a:lnTo>
                    <a:pt x="1693" y="389"/>
                  </a:lnTo>
                  <a:lnTo>
                    <a:pt x="1648" y="389"/>
                  </a:lnTo>
                  <a:lnTo>
                    <a:pt x="1609" y="337"/>
                  </a:lnTo>
                  <a:lnTo>
                    <a:pt x="1622" y="279"/>
                  </a:lnTo>
                  <a:lnTo>
                    <a:pt x="1576" y="195"/>
                  </a:lnTo>
                  <a:lnTo>
                    <a:pt x="1596" y="175"/>
                  </a:lnTo>
                  <a:lnTo>
                    <a:pt x="1609" y="123"/>
                  </a:lnTo>
                  <a:lnTo>
                    <a:pt x="1557" y="0"/>
                  </a:lnTo>
                  <a:lnTo>
                    <a:pt x="1369" y="58"/>
                  </a:lnTo>
                  <a:lnTo>
                    <a:pt x="1317" y="58"/>
                  </a:lnTo>
                  <a:lnTo>
                    <a:pt x="1194" y="143"/>
                  </a:lnTo>
                  <a:lnTo>
                    <a:pt x="1155" y="117"/>
                  </a:lnTo>
                  <a:lnTo>
                    <a:pt x="1109" y="143"/>
                  </a:lnTo>
                  <a:lnTo>
                    <a:pt x="1103" y="169"/>
                  </a:lnTo>
                  <a:lnTo>
                    <a:pt x="1051" y="188"/>
                  </a:lnTo>
                  <a:lnTo>
                    <a:pt x="986" y="169"/>
                  </a:lnTo>
                  <a:lnTo>
                    <a:pt x="934" y="227"/>
                  </a:lnTo>
                  <a:lnTo>
                    <a:pt x="804" y="240"/>
                  </a:lnTo>
                  <a:lnTo>
                    <a:pt x="752" y="266"/>
                  </a:lnTo>
                  <a:lnTo>
                    <a:pt x="746" y="311"/>
                  </a:lnTo>
                  <a:lnTo>
                    <a:pt x="707" y="344"/>
                  </a:lnTo>
                  <a:lnTo>
                    <a:pt x="538" y="331"/>
                  </a:lnTo>
                  <a:lnTo>
                    <a:pt x="473" y="337"/>
                  </a:lnTo>
                  <a:lnTo>
                    <a:pt x="434" y="279"/>
                  </a:lnTo>
                  <a:lnTo>
                    <a:pt x="369" y="344"/>
                  </a:lnTo>
                  <a:lnTo>
                    <a:pt x="311" y="331"/>
                  </a:lnTo>
                  <a:lnTo>
                    <a:pt x="259" y="396"/>
                  </a:lnTo>
                  <a:lnTo>
                    <a:pt x="279" y="519"/>
                  </a:lnTo>
                  <a:lnTo>
                    <a:pt x="259" y="545"/>
                  </a:lnTo>
                  <a:lnTo>
                    <a:pt x="227" y="532"/>
                  </a:lnTo>
                  <a:lnTo>
                    <a:pt x="181" y="564"/>
                  </a:lnTo>
                  <a:lnTo>
                    <a:pt x="136" y="564"/>
                  </a:lnTo>
                  <a:lnTo>
                    <a:pt x="155" y="649"/>
                  </a:lnTo>
                  <a:lnTo>
                    <a:pt x="116" y="688"/>
                  </a:lnTo>
                  <a:lnTo>
                    <a:pt x="116" y="727"/>
                  </a:lnTo>
                  <a:lnTo>
                    <a:pt x="168" y="766"/>
                  </a:lnTo>
                  <a:lnTo>
                    <a:pt x="175" y="798"/>
                  </a:lnTo>
                  <a:lnTo>
                    <a:pt x="155" y="818"/>
                  </a:lnTo>
                  <a:lnTo>
                    <a:pt x="116" y="831"/>
                  </a:lnTo>
                  <a:lnTo>
                    <a:pt x="110" y="876"/>
                  </a:lnTo>
                  <a:lnTo>
                    <a:pt x="84" y="902"/>
                  </a:lnTo>
                  <a:lnTo>
                    <a:pt x="97" y="967"/>
                  </a:lnTo>
                  <a:lnTo>
                    <a:pt x="84" y="993"/>
                  </a:lnTo>
                  <a:lnTo>
                    <a:pt x="51" y="993"/>
                  </a:lnTo>
                  <a:lnTo>
                    <a:pt x="51" y="1032"/>
                  </a:lnTo>
                  <a:lnTo>
                    <a:pt x="71" y="1064"/>
                  </a:lnTo>
                  <a:lnTo>
                    <a:pt x="0" y="1136"/>
                  </a:lnTo>
                  <a:lnTo>
                    <a:pt x="0" y="1174"/>
                  </a:lnTo>
                  <a:lnTo>
                    <a:pt x="142" y="1213"/>
                  </a:lnTo>
                  <a:lnTo>
                    <a:pt x="207" y="1285"/>
                  </a:lnTo>
                  <a:lnTo>
                    <a:pt x="233" y="1285"/>
                  </a:lnTo>
                  <a:lnTo>
                    <a:pt x="259" y="1324"/>
                  </a:lnTo>
                  <a:lnTo>
                    <a:pt x="298" y="1298"/>
                  </a:lnTo>
                  <a:lnTo>
                    <a:pt x="343" y="1304"/>
                  </a:lnTo>
                  <a:lnTo>
                    <a:pt x="408" y="1285"/>
                  </a:lnTo>
                  <a:lnTo>
                    <a:pt x="447" y="1259"/>
                  </a:lnTo>
                  <a:lnTo>
                    <a:pt x="538" y="1343"/>
                  </a:lnTo>
                  <a:lnTo>
                    <a:pt x="545" y="1428"/>
                  </a:lnTo>
                  <a:lnTo>
                    <a:pt x="661" y="1486"/>
                  </a:lnTo>
                  <a:lnTo>
                    <a:pt x="648" y="1570"/>
                  </a:lnTo>
                  <a:lnTo>
                    <a:pt x="661" y="1661"/>
                  </a:lnTo>
                  <a:lnTo>
                    <a:pt x="687" y="1681"/>
                  </a:lnTo>
                  <a:lnTo>
                    <a:pt x="791" y="1674"/>
                  </a:lnTo>
                  <a:lnTo>
                    <a:pt x="811" y="1720"/>
                  </a:lnTo>
                  <a:lnTo>
                    <a:pt x="850" y="1733"/>
                  </a:lnTo>
                  <a:lnTo>
                    <a:pt x="869" y="1765"/>
                  </a:lnTo>
                  <a:lnTo>
                    <a:pt x="869" y="1882"/>
                  </a:lnTo>
                  <a:lnTo>
                    <a:pt x="915" y="1940"/>
                  </a:lnTo>
                  <a:lnTo>
                    <a:pt x="895" y="1973"/>
                  </a:lnTo>
                  <a:lnTo>
                    <a:pt x="863" y="1986"/>
                  </a:lnTo>
                  <a:lnTo>
                    <a:pt x="817" y="1966"/>
                  </a:lnTo>
                  <a:lnTo>
                    <a:pt x="752" y="1973"/>
                  </a:lnTo>
                  <a:lnTo>
                    <a:pt x="785" y="2063"/>
                  </a:lnTo>
                  <a:lnTo>
                    <a:pt x="785" y="2141"/>
                  </a:lnTo>
                  <a:lnTo>
                    <a:pt x="843" y="2148"/>
                  </a:lnTo>
                  <a:lnTo>
                    <a:pt x="837" y="2219"/>
                  </a:lnTo>
                  <a:lnTo>
                    <a:pt x="759" y="2291"/>
                  </a:lnTo>
                  <a:lnTo>
                    <a:pt x="759" y="2330"/>
                  </a:lnTo>
                  <a:lnTo>
                    <a:pt x="817" y="2330"/>
                  </a:lnTo>
                  <a:lnTo>
                    <a:pt x="837" y="2414"/>
                  </a:lnTo>
                  <a:lnTo>
                    <a:pt x="927" y="2459"/>
                  </a:lnTo>
                  <a:lnTo>
                    <a:pt x="927" y="2511"/>
                  </a:lnTo>
                  <a:lnTo>
                    <a:pt x="1057" y="2531"/>
                  </a:lnTo>
                  <a:lnTo>
                    <a:pt x="1083" y="2505"/>
                  </a:lnTo>
                  <a:lnTo>
                    <a:pt x="1109" y="2537"/>
                  </a:lnTo>
                  <a:lnTo>
                    <a:pt x="1155" y="2531"/>
                  </a:lnTo>
                  <a:lnTo>
                    <a:pt x="1161" y="2472"/>
                  </a:lnTo>
                  <a:lnTo>
                    <a:pt x="1187" y="2459"/>
                  </a:lnTo>
                  <a:lnTo>
                    <a:pt x="1213" y="2511"/>
                  </a:lnTo>
                  <a:lnTo>
                    <a:pt x="1226" y="2570"/>
                  </a:lnTo>
                  <a:lnTo>
                    <a:pt x="1265" y="2609"/>
                  </a:lnTo>
                  <a:lnTo>
                    <a:pt x="1375" y="2615"/>
                  </a:lnTo>
                  <a:lnTo>
                    <a:pt x="1447" y="2660"/>
                  </a:lnTo>
                  <a:lnTo>
                    <a:pt x="1531" y="2615"/>
                  </a:lnTo>
                  <a:lnTo>
                    <a:pt x="1583" y="2615"/>
                  </a:lnTo>
                  <a:lnTo>
                    <a:pt x="1609" y="2641"/>
                  </a:lnTo>
                  <a:lnTo>
                    <a:pt x="1674" y="264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52"/>
            <p:cNvSpPr>
              <a:spLocks noChangeAspect="1"/>
            </p:cNvSpPr>
            <p:nvPr/>
          </p:nvSpPr>
          <p:spPr bwMode="auto">
            <a:xfrm>
              <a:off x="2061316" y="3292020"/>
              <a:ext cx="973118" cy="1025913"/>
            </a:xfrm>
            <a:custGeom>
              <a:avLst/>
              <a:gdLst>
                <a:gd name="T0" fmla="*/ 1706 w 2524"/>
                <a:gd name="T1" fmla="*/ 2317 h 2660"/>
                <a:gd name="T2" fmla="*/ 1706 w 2524"/>
                <a:gd name="T3" fmla="*/ 2089 h 2660"/>
                <a:gd name="T4" fmla="*/ 1609 w 2524"/>
                <a:gd name="T5" fmla="*/ 1986 h 2660"/>
                <a:gd name="T6" fmla="*/ 1713 w 2524"/>
                <a:gd name="T7" fmla="*/ 1895 h 2660"/>
                <a:gd name="T8" fmla="*/ 1719 w 2524"/>
                <a:gd name="T9" fmla="*/ 1784 h 2660"/>
                <a:gd name="T10" fmla="*/ 1726 w 2524"/>
                <a:gd name="T11" fmla="*/ 1655 h 2660"/>
                <a:gd name="T12" fmla="*/ 2102 w 2524"/>
                <a:gd name="T13" fmla="*/ 1583 h 2660"/>
                <a:gd name="T14" fmla="*/ 2212 w 2524"/>
                <a:gd name="T15" fmla="*/ 1564 h 2660"/>
                <a:gd name="T16" fmla="*/ 2310 w 2524"/>
                <a:gd name="T17" fmla="*/ 1479 h 2660"/>
                <a:gd name="T18" fmla="*/ 2524 w 2524"/>
                <a:gd name="T19" fmla="*/ 1415 h 2660"/>
                <a:gd name="T20" fmla="*/ 2524 w 2524"/>
                <a:gd name="T21" fmla="*/ 1285 h 2660"/>
                <a:gd name="T22" fmla="*/ 2193 w 2524"/>
                <a:gd name="T23" fmla="*/ 1161 h 2660"/>
                <a:gd name="T24" fmla="*/ 2063 w 2524"/>
                <a:gd name="T25" fmla="*/ 934 h 2660"/>
                <a:gd name="T26" fmla="*/ 2018 w 2524"/>
                <a:gd name="T27" fmla="*/ 759 h 2660"/>
                <a:gd name="T28" fmla="*/ 1946 w 2524"/>
                <a:gd name="T29" fmla="*/ 636 h 2660"/>
                <a:gd name="T30" fmla="*/ 1810 w 2524"/>
                <a:gd name="T31" fmla="*/ 526 h 2660"/>
                <a:gd name="T32" fmla="*/ 1693 w 2524"/>
                <a:gd name="T33" fmla="*/ 389 h 2660"/>
                <a:gd name="T34" fmla="*/ 1622 w 2524"/>
                <a:gd name="T35" fmla="*/ 279 h 2660"/>
                <a:gd name="T36" fmla="*/ 1609 w 2524"/>
                <a:gd name="T37" fmla="*/ 123 h 2660"/>
                <a:gd name="T38" fmla="*/ 1317 w 2524"/>
                <a:gd name="T39" fmla="*/ 58 h 2660"/>
                <a:gd name="T40" fmla="*/ 1109 w 2524"/>
                <a:gd name="T41" fmla="*/ 143 h 2660"/>
                <a:gd name="T42" fmla="*/ 986 w 2524"/>
                <a:gd name="T43" fmla="*/ 169 h 2660"/>
                <a:gd name="T44" fmla="*/ 752 w 2524"/>
                <a:gd name="T45" fmla="*/ 266 h 2660"/>
                <a:gd name="T46" fmla="*/ 538 w 2524"/>
                <a:gd name="T47" fmla="*/ 331 h 2660"/>
                <a:gd name="T48" fmla="*/ 369 w 2524"/>
                <a:gd name="T49" fmla="*/ 344 h 2660"/>
                <a:gd name="T50" fmla="*/ 279 w 2524"/>
                <a:gd name="T51" fmla="*/ 519 h 2660"/>
                <a:gd name="T52" fmla="*/ 181 w 2524"/>
                <a:gd name="T53" fmla="*/ 564 h 2660"/>
                <a:gd name="T54" fmla="*/ 116 w 2524"/>
                <a:gd name="T55" fmla="*/ 688 h 2660"/>
                <a:gd name="T56" fmla="*/ 175 w 2524"/>
                <a:gd name="T57" fmla="*/ 798 h 2660"/>
                <a:gd name="T58" fmla="*/ 110 w 2524"/>
                <a:gd name="T59" fmla="*/ 876 h 2660"/>
                <a:gd name="T60" fmla="*/ 84 w 2524"/>
                <a:gd name="T61" fmla="*/ 993 h 2660"/>
                <a:gd name="T62" fmla="*/ 71 w 2524"/>
                <a:gd name="T63" fmla="*/ 1064 h 2660"/>
                <a:gd name="T64" fmla="*/ 142 w 2524"/>
                <a:gd name="T65" fmla="*/ 1213 h 2660"/>
                <a:gd name="T66" fmla="*/ 259 w 2524"/>
                <a:gd name="T67" fmla="*/ 1324 h 2660"/>
                <a:gd name="T68" fmla="*/ 408 w 2524"/>
                <a:gd name="T69" fmla="*/ 1285 h 2660"/>
                <a:gd name="T70" fmla="*/ 545 w 2524"/>
                <a:gd name="T71" fmla="*/ 1428 h 2660"/>
                <a:gd name="T72" fmla="*/ 661 w 2524"/>
                <a:gd name="T73" fmla="*/ 1661 h 2660"/>
                <a:gd name="T74" fmla="*/ 811 w 2524"/>
                <a:gd name="T75" fmla="*/ 1720 h 2660"/>
                <a:gd name="T76" fmla="*/ 869 w 2524"/>
                <a:gd name="T77" fmla="*/ 1882 h 2660"/>
                <a:gd name="T78" fmla="*/ 863 w 2524"/>
                <a:gd name="T79" fmla="*/ 1986 h 2660"/>
                <a:gd name="T80" fmla="*/ 785 w 2524"/>
                <a:gd name="T81" fmla="*/ 2063 h 2660"/>
                <a:gd name="T82" fmla="*/ 837 w 2524"/>
                <a:gd name="T83" fmla="*/ 2219 h 2660"/>
                <a:gd name="T84" fmla="*/ 817 w 2524"/>
                <a:gd name="T85" fmla="*/ 2330 h 2660"/>
                <a:gd name="T86" fmla="*/ 927 w 2524"/>
                <a:gd name="T87" fmla="*/ 2511 h 2660"/>
                <a:gd name="T88" fmla="*/ 1109 w 2524"/>
                <a:gd name="T89" fmla="*/ 2537 h 2660"/>
                <a:gd name="T90" fmla="*/ 1187 w 2524"/>
                <a:gd name="T91" fmla="*/ 2459 h 2660"/>
                <a:gd name="T92" fmla="*/ 1265 w 2524"/>
                <a:gd name="T93" fmla="*/ 2609 h 2660"/>
                <a:gd name="T94" fmla="*/ 1531 w 2524"/>
                <a:gd name="T95" fmla="*/ 2615 h 2660"/>
                <a:gd name="T96" fmla="*/ 1674 w 2524"/>
                <a:gd name="T97" fmla="*/ 2647 h 2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4" h="2660">
                  <a:moveTo>
                    <a:pt x="1674" y="2647"/>
                  </a:moveTo>
                  <a:lnTo>
                    <a:pt x="1680" y="2414"/>
                  </a:lnTo>
                  <a:lnTo>
                    <a:pt x="1706" y="2317"/>
                  </a:lnTo>
                  <a:lnTo>
                    <a:pt x="1661" y="2278"/>
                  </a:lnTo>
                  <a:lnTo>
                    <a:pt x="1713" y="2232"/>
                  </a:lnTo>
                  <a:lnTo>
                    <a:pt x="1706" y="2089"/>
                  </a:lnTo>
                  <a:lnTo>
                    <a:pt x="1570" y="2063"/>
                  </a:lnTo>
                  <a:lnTo>
                    <a:pt x="1563" y="1992"/>
                  </a:lnTo>
                  <a:lnTo>
                    <a:pt x="1609" y="1986"/>
                  </a:lnTo>
                  <a:lnTo>
                    <a:pt x="1654" y="2018"/>
                  </a:lnTo>
                  <a:lnTo>
                    <a:pt x="1726" y="1947"/>
                  </a:lnTo>
                  <a:lnTo>
                    <a:pt x="1713" y="1895"/>
                  </a:lnTo>
                  <a:lnTo>
                    <a:pt x="1765" y="1836"/>
                  </a:lnTo>
                  <a:lnTo>
                    <a:pt x="1765" y="1791"/>
                  </a:lnTo>
                  <a:lnTo>
                    <a:pt x="1719" y="1784"/>
                  </a:lnTo>
                  <a:lnTo>
                    <a:pt x="1719" y="1752"/>
                  </a:lnTo>
                  <a:lnTo>
                    <a:pt x="1739" y="1720"/>
                  </a:lnTo>
                  <a:lnTo>
                    <a:pt x="1726" y="1655"/>
                  </a:lnTo>
                  <a:lnTo>
                    <a:pt x="1829" y="1590"/>
                  </a:lnTo>
                  <a:lnTo>
                    <a:pt x="2011" y="1583"/>
                  </a:lnTo>
                  <a:lnTo>
                    <a:pt x="2102" y="1583"/>
                  </a:lnTo>
                  <a:lnTo>
                    <a:pt x="2128" y="1531"/>
                  </a:lnTo>
                  <a:lnTo>
                    <a:pt x="2173" y="1531"/>
                  </a:lnTo>
                  <a:lnTo>
                    <a:pt x="2212" y="1564"/>
                  </a:lnTo>
                  <a:lnTo>
                    <a:pt x="2245" y="1544"/>
                  </a:lnTo>
                  <a:lnTo>
                    <a:pt x="2245" y="1492"/>
                  </a:lnTo>
                  <a:lnTo>
                    <a:pt x="2310" y="1479"/>
                  </a:lnTo>
                  <a:lnTo>
                    <a:pt x="2374" y="1525"/>
                  </a:lnTo>
                  <a:lnTo>
                    <a:pt x="2465" y="1421"/>
                  </a:lnTo>
                  <a:lnTo>
                    <a:pt x="2524" y="1415"/>
                  </a:lnTo>
                  <a:lnTo>
                    <a:pt x="2491" y="1356"/>
                  </a:lnTo>
                  <a:lnTo>
                    <a:pt x="2524" y="1343"/>
                  </a:lnTo>
                  <a:lnTo>
                    <a:pt x="2524" y="1285"/>
                  </a:lnTo>
                  <a:lnTo>
                    <a:pt x="2407" y="1194"/>
                  </a:lnTo>
                  <a:lnTo>
                    <a:pt x="2355" y="1213"/>
                  </a:lnTo>
                  <a:lnTo>
                    <a:pt x="2193" y="1161"/>
                  </a:lnTo>
                  <a:lnTo>
                    <a:pt x="2154" y="1129"/>
                  </a:lnTo>
                  <a:lnTo>
                    <a:pt x="2141" y="1019"/>
                  </a:lnTo>
                  <a:lnTo>
                    <a:pt x="2063" y="934"/>
                  </a:lnTo>
                  <a:lnTo>
                    <a:pt x="2089" y="895"/>
                  </a:lnTo>
                  <a:lnTo>
                    <a:pt x="2095" y="746"/>
                  </a:lnTo>
                  <a:lnTo>
                    <a:pt x="2018" y="759"/>
                  </a:lnTo>
                  <a:lnTo>
                    <a:pt x="1979" y="740"/>
                  </a:lnTo>
                  <a:lnTo>
                    <a:pt x="1992" y="662"/>
                  </a:lnTo>
                  <a:lnTo>
                    <a:pt x="1946" y="636"/>
                  </a:lnTo>
                  <a:lnTo>
                    <a:pt x="1875" y="675"/>
                  </a:lnTo>
                  <a:lnTo>
                    <a:pt x="1797" y="610"/>
                  </a:lnTo>
                  <a:lnTo>
                    <a:pt x="1810" y="526"/>
                  </a:lnTo>
                  <a:lnTo>
                    <a:pt x="1739" y="493"/>
                  </a:lnTo>
                  <a:lnTo>
                    <a:pt x="1739" y="448"/>
                  </a:lnTo>
                  <a:lnTo>
                    <a:pt x="1693" y="389"/>
                  </a:lnTo>
                  <a:lnTo>
                    <a:pt x="1648" y="389"/>
                  </a:lnTo>
                  <a:lnTo>
                    <a:pt x="1609" y="337"/>
                  </a:lnTo>
                  <a:lnTo>
                    <a:pt x="1622" y="279"/>
                  </a:lnTo>
                  <a:lnTo>
                    <a:pt x="1576" y="195"/>
                  </a:lnTo>
                  <a:lnTo>
                    <a:pt x="1596" y="175"/>
                  </a:lnTo>
                  <a:lnTo>
                    <a:pt x="1609" y="123"/>
                  </a:lnTo>
                  <a:lnTo>
                    <a:pt x="1557" y="0"/>
                  </a:lnTo>
                  <a:lnTo>
                    <a:pt x="1369" y="58"/>
                  </a:lnTo>
                  <a:lnTo>
                    <a:pt x="1317" y="58"/>
                  </a:lnTo>
                  <a:lnTo>
                    <a:pt x="1194" y="143"/>
                  </a:lnTo>
                  <a:lnTo>
                    <a:pt x="1155" y="117"/>
                  </a:lnTo>
                  <a:lnTo>
                    <a:pt x="1109" y="143"/>
                  </a:lnTo>
                  <a:lnTo>
                    <a:pt x="1103" y="169"/>
                  </a:lnTo>
                  <a:lnTo>
                    <a:pt x="1051" y="188"/>
                  </a:lnTo>
                  <a:lnTo>
                    <a:pt x="986" y="169"/>
                  </a:lnTo>
                  <a:lnTo>
                    <a:pt x="934" y="227"/>
                  </a:lnTo>
                  <a:lnTo>
                    <a:pt x="804" y="240"/>
                  </a:lnTo>
                  <a:lnTo>
                    <a:pt x="752" y="266"/>
                  </a:lnTo>
                  <a:lnTo>
                    <a:pt x="746" y="311"/>
                  </a:lnTo>
                  <a:lnTo>
                    <a:pt x="707" y="344"/>
                  </a:lnTo>
                  <a:lnTo>
                    <a:pt x="538" y="331"/>
                  </a:lnTo>
                  <a:lnTo>
                    <a:pt x="473" y="337"/>
                  </a:lnTo>
                  <a:lnTo>
                    <a:pt x="434" y="279"/>
                  </a:lnTo>
                  <a:lnTo>
                    <a:pt x="369" y="344"/>
                  </a:lnTo>
                  <a:lnTo>
                    <a:pt x="311" y="331"/>
                  </a:lnTo>
                  <a:lnTo>
                    <a:pt x="259" y="396"/>
                  </a:lnTo>
                  <a:lnTo>
                    <a:pt x="279" y="519"/>
                  </a:lnTo>
                  <a:lnTo>
                    <a:pt x="259" y="545"/>
                  </a:lnTo>
                  <a:lnTo>
                    <a:pt x="227" y="532"/>
                  </a:lnTo>
                  <a:lnTo>
                    <a:pt x="181" y="564"/>
                  </a:lnTo>
                  <a:lnTo>
                    <a:pt x="136" y="564"/>
                  </a:lnTo>
                  <a:lnTo>
                    <a:pt x="155" y="649"/>
                  </a:lnTo>
                  <a:lnTo>
                    <a:pt x="116" y="688"/>
                  </a:lnTo>
                  <a:lnTo>
                    <a:pt x="116" y="727"/>
                  </a:lnTo>
                  <a:lnTo>
                    <a:pt x="168" y="766"/>
                  </a:lnTo>
                  <a:lnTo>
                    <a:pt x="175" y="798"/>
                  </a:lnTo>
                  <a:lnTo>
                    <a:pt x="155" y="818"/>
                  </a:lnTo>
                  <a:lnTo>
                    <a:pt x="116" y="831"/>
                  </a:lnTo>
                  <a:lnTo>
                    <a:pt x="110" y="876"/>
                  </a:lnTo>
                  <a:lnTo>
                    <a:pt x="84" y="902"/>
                  </a:lnTo>
                  <a:lnTo>
                    <a:pt x="97" y="967"/>
                  </a:lnTo>
                  <a:lnTo>
                    <a:pt x="84" y="993"/>
                  </a:lnTo>
                  <a:lnTo>
                    <a:pt x="51" y="993"/>
                  </a:lnTo>
                  <a:lnTo>
                    <a:pt x="51" y="1032"/>
                  </a:lnTo>
                  <a:lnTo>
                    <a:pt x="71" y="1064"/>
                  </a:lnTo>
                  <a:lnTo>
                    <a:pt x="0" y="1136"/>
                  </a:lnTo>
                  <a:lnTo>
                    <a:pt x="0" y="1174"/>
                  </a:lnTo>
                  <a:lnTo>
                    <a:pt x="142" y="1213"/>
                  </a:lnTo>
                  <a:lnTo>
                    <a:pt x="207" y="1285"/>
                  </a:lnTo>
                  <a:lnTo>
                    <a:pt x="233" y="1285"/>
                  </a:lnTo>
                  <a:lnTo>
                    <a:pt x="259" y="1324"/>
                  </a:lnTo>
                  <a:lnTo>
                    <a:pt x="298" y="1298"/>
                  </a:lnTo>
                  <a:lnTo>
                    <a:pt x="343" y="1304"/>
                  </a:lnTo>
                  <a:lnTo>
                    <a:pt x="408" y="1285"/>
                  </a:lnTo>
                  <a:lnTo>
                    <a:pt x="447" y="1259"/>
                  </a:lnTo>
                  <a:lnTo>
                    <a:pt x="538" y="1343"/>
                  </a:lnTo>
                  <a:lnTo>
                    <a:pt x="545" y="1428"/>
                  </a:lnTo>
                  <a:lnTo>
                    <a:pt x="661" y="1486"/>
                  </a:lnTo>
                  <a:lnTo>
                    <a:pt x="648" y="1570"/>
                  </a:lnTo>
                  <a:lnTo>
                    <a:pt x="661" y="1661"/>
                  </a:lnTo>
                  <a:lnTo>
                    <a:pt x="687" y="1681"/>
                  </a:lnTo>
                  <a:lnTo>
                    <a:pt x="791" y="1674"/>
                  </a:lnTo>
                  <a:lnTo>
                    <a:pt x="811" y="1720"/>
                  </a:lnTo>
                  <a:lnTo>
                    <a:pt x="850" y="1733"/>
                  </a:lnTo>
                  <a:lnTo>
                    <a:pt x="869" y="1765"/>
                  </a:lnTo>
                  <a:lnTo>
                    <a:pt x="869" y="1882"/>
                  </a:lnTo>
                  <a:lnTo>
                    <a:pt x="915" y="1940"/>
                  </a:lnTo>
                  <a:lnTo>
                    <a:pt x="895" y="1973"/>
                  </a:lnTo>
                  <a:lnTo>
                    <a:pt x="863" y="1986"/>
                  </a:lnTo>
                  <a:lnTo>
                    <a:pt x="817" y="1966"/>
                  </a:lnTo>
                  <a:lnTo>
                    <a:pt x="752" y="1973"/>
                  </a:lnTo>
                  <a:lnTo>
                    <a:pt x="785" y="2063"/>
                  </a:lnTo>
                  <a:lnTo>
                    <a:pt x="785" y="2141"/>
                  </a:lnTo>
                  <a:lnTo>
                    <a:pt x="843" y="2148"/>
                  </a:lnTo>
                  <a:lnTo>
                    <a:pt x="837" y="2219"/>
                  </a:lnTo>
                  <a:lnTo>
                    <a:pt x="759" y="2291"/>
                  </a:lnTo>
                  <a:lnTo>
                    <a:pt x="759" y="2330"/>
                  </a:lnTo>
                  <a:lnTo>
                    <a:pt x="817" y="2330"/>
                  </a:lnTo>
                  <a:lnTo>
                    <a:pt x="837" y="2414"/>
                  </a:lnTo>
                  <a:lnTo>
                    <a:pt x="927" y="2459"/>
                  </a:lnTo>
                  <a:lnTo>
                    <a:pt x="927" y="2511"/>
                  </a:lnTo>
                  <a:lnTo>
                    <a:pt x="1057" y="2531"/>
                  </a:lnTo>
                  <a:lnTo>
                    <a:pt x="1083" y="2505"/>
                  </a:lnTo>
                  <a:lnTo>
                    <a:pt x="1109" y="2537"/>
                  </a:lnTo>
                  <a:lnTo>
                    <a:pt x="1155" y="2531"/>
                  </a:lnTo>
                  <a:lnTo>
                    <a:pt x="1161" y="2472"/>
                  </a:lnTo>
                  <a:lnTo>
                    <a:pt x="1187" y="2459"/>
                  </a:lnTo>
                  <a:lnTo>
                    <a:pt x="1213" y="2511"/>
                  </a:lnTo>
                  <a:lnTo>
                    <a:pt x="1226" y="2570"/>
                  </a:lnTo>
                  <a:lnTo>
                    <a:pt x="1265" y="2609"/>
                  </a:lnTo>
                  <a:lnTo>
                    <a:pt x="1375" y="2615"/>
                  </a:lnTo>
                  <a:lnTo>
                    <a:pt x="1447" y="2660"/>
                  </a:lnTo>
                  <a:lnTo>
                    <a:pt x="1531" y="2615"/>
                  </a:lnTo>
                  <a:lnTo>
                    <a:pt x="1583" y="2615"/>
                  </a:lnTo>
                  <a:lnTo>
                    <a:pt x="1609" y="2641"/>
                  </a:lnTo>
                  <a:lnTo>
                    <a:pt x="1674" y="2647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53"/>
            <p:cNvSpPr>
              <a:spLocks noChangeAspect="1"/>
            </p:cNvSpPr>
            <p:nvPr/>
          </p:nvSpPr>
          <p:spPr bwMode="auto">
            <a:xfrm>
              <a:off x="1455623" y="4245425"/>
              <a:ext cx="448005" cy="508328"/>
            </a:xfrm>
            <a:custGeom>
              <a:avLst/>
              <a:gdLst>
                <a:gd name="T0" fmla="*/ 753 w 1162"/>
                <a:gd name="T1" fmla="*/ 1240 h 1318"/>
                <a:gd name="T2" fmla="*/ 766 w 1162"/>
                <a:gd name="T3" fmla="*/ 1103 h 1318"/>
                <a:gd name="T4" fmla="*/ 896 w 1162"/>
                <a:gd name="T5" fmla="*/ 1058 h 1318"/>
                <a:gd name="T6" fmla="*/ 980 w 1162"/>
                <a:gd name="T7" fmla="*/ 974 h 1318"/>
                <a:gd name="T8" fmla="*/ 961 w 1162"/>
                <a:gd name="T9" fmla="*/ 792 h 1318"/>
                <a:gd name="T10" fmla="*/ 1013 w 1162"/>
                <a:gd name="T11" fmla="*/ 779 h 1318"/>
                <a:gd name="T12" fmla="*/ 1019 w 1162"/>
                <a:gd name="T13" fmla="*/ 714 h 1318"/>
                <a:gd name="T14" fmla="*/ 1097 w 1162"/>
                <a:gd name="T15" fmla="*/ 714 h 1318"/>
                <a:gd name="T16" fmla="*/ 1110 w 1162"/>
                <a:gd name="T17" fmla="*/ 656 h 1318"/>
                <a:gd name="T18" fmla="*/ 1058 w 1162"/>
                <a:gd name="T19" fmla="*/ 578 h 1318"/>
                <a:gd name="T20" fmla="*/ 1051 w 1162"/>
                <a:gd name="T21" fmla="*/ 532 h 1318"/>
                <a:gd name="T22" fmla="*/ 1103 w 1162"/>
                <a:gd name="T23" fmla="*/ 480 h 1318"/>
                <a:gd name="T24" fmla="*/ 1077 w 1162"/>
                <a:gd name="T25" fmla="*/ 435 h 1318"/>
                <a:gd name="T26" fmla="*/ 1142 w 1162"/>
                <a:gd name="T27" fmla="*/ 338 h 1318"/>
                <a:gd name="T28" fmla="*/ 1142 w 1162"/>
                <a:gd name="T29" fmla="*/ 279 h 1318"/>
                <a:gd name="T30" fmla="*/ 1162 w 1162"/>
                <a:gd name="T31" fmla="*/ 234 h 1318"/>
                <a:gd name="T32" fmla="*/ 1162 w 1162"/>
                <a:gd name="T33" fmla="*/ 143 h 1318"/>
                <a:gd name="T34" fmla="*/ 1123 w 1162"/>
                <a:gd name="T35" fmla="*/ 130 h 1318"/>
                <a:gd name="T36" fmla="*/ 1116 w 1162"/>
                <a:gd name="T37" fmla="*/ 78 h 1318"/>
                <a:gd name="T38" fmla="*/ 1090 w 1162"/>
                <a:gd name="T39" fmla="*/ 59 h 1318"/>
                <a:gd name="T40" fmla="*/ 1032 w 1162"/>
                <a:gd name="T41" fmla="*/ 104 h 1318"/>
                <a:gd name="T42" fmla="*/ 1000 w 1162"/>
                <a:gd name="T43" fmla="*/ 78 h 1318"/>
                <a:gd name="T44" fmla="*/ 831 w 1162"/>
                <a:gd name="T45" fmla="*/ 39 h 1318"/>
                <a:gd name="T46" fmla="*/ 766 w 1162"/>
                <a:gd name="T47" fmla="*/ 78 h 1318"/>
                <a:gd name="T48" fmla="*/ 643 w 1162"/>
                <a:gd name="T49" fmla="*/ 91 h 1318"/>
                <a:gd name="T50" fmla="*/ 617 w 1162"/>
                <a:gd name="T51" fmla="*/ 59 h 1318"/>
                <a:gd name="T52" fmla="*/ 617 w 1162"/>
                <a:gd name="T53" fmla="*/ 7 h 1318"/>
                <a:gd name="T54" fmla="*/ 571 w 1162"/>
                <a:gd name="T55" fmla="*/ 0 h 1318"/>
                <a:gd name="T56" fmla="*/ 519 w 1162"/>
                <a:gd name="T57" fmla="*/ 20 h 1318"/>
                <a:gd name="T58" fmla="*/ 416 w 1162"/>
                <a:gd name="T59" fmla="*/ 26 h 1318"/>
                <a:gd name="T60" fmla="*/ 435 w 1162"/>
                <a:gd name="T61" fmla="*/ 137 h 1318"/>
                <a:gd name="T62" fmla="*/ 409 w 1162"/>
                <a:gd name="T63" fmla="*/ 201 h 1318"/>
                <a:gd name="T64" fmla="*/ 279 w 1162"/>
                <a:gd name="T65" fmla="*/ 344 h 1318"/>
                <a:gd name="T66" fmla="*/ 201 w 1162"/>
                <a:gd name="T67" fmla="*/ 526 h 1318"/>
                <a:gd name="T68" fmla="*/ 214 w 1162"/>
                <a:gd name="T69" fmla="*/ 662 h 1318"/>
                <a:gd name="T70" fmla="*/ 169 w 1162"/>
                <a:gd name="T71" fmla="*/ 701 h 1318"/>
                <a:gd name="T72" fmla="*/ 111 w 1162"/>
                <a:gd name="T73" fmla="*/ 701 h 1318"/>
                <a:gd name="T74" fmla="*/ 98 w 1162"/>
                <a:gd name="T75" fmla="*/ 766 h 1318"/>
                <a:gd name="T76" fmla="*/ 33 w 1162"/>
                <a:gd name="T77" fmla="*/ 766 h 1318"/>
                <a:gd name="T78" fmla="*/ 0 w 1162"/>
                <a:gd name="T79" fmla="*/ 811 h 1318"/>
                <a:gd name="T80" fmla="*/ 117 w 1162"/>
                <a:gd name="T81" fmla="*/ 850 h 1318"/>
                <a:gd name="T82" fmla="*/ 273 w 1162"/>
                <a:gd name="T83" fmla="*/ 941 h 1318"/>
                <a:gd name="T84" fmla="*/ 318 w 1162"/>
                <a:gd name="T85" fmla="*/ 1006 h 1318"/>
                <a:gd name="T86" fmla="*/ 480 w 1162"/>
                <a:gd name="T87" fmla="*/ 993 h 1318"/>
                <a:gd name="T88" fmla="*/ 500 w 1162"/>
                <a:gd name="T89" fmla="*/ 935 h 1318"/>
                <a:gd name="T90" fmla="*/ 532 w 1162"/>
                <a:gd name="T91" fmla="*/ 948 h 1318"/>
                <a:gd name="T92" fmla="*/ 532 w 1162"/>
                <a:gd name="T93" fmla="*/ 987 h 1318"/>
                <a:gd name="T94" fmla="*/ 552 w 1162"/>
                <a:gd name="T95" fmla="*/ 1032 h 1318"/>
                <a:gd name="T96" fmla="*/ 506 w 1162"/>
                <a:gd name="T97" fmla="*/ 1090 h 1318"/>
                <a:gd name="T98" fmla="*/ 455 w 1162"/>
                <a:gd name="T99" fmla="*/ 1110 h 1318"/>
                <a:gd name="T100" fmla="*/ 487 w 1162"/>
                <a:gd name="T101" fmla="*/ 1168 h 1318"/>
                <a:gd name="T102" fmla="*/ 532 w 1162"/>
                <a:gd name="T103" fmla="*/ 1168 h 1318"/>
                <a:gd name="T104" fmla="*/ 571 w 1162"/>
                <a:gd name="T105" fmla="*/ 1285 h 1318"/>
                <a:gd name="T106" fmla="*/ 662 w 1162"/>
                <a:gd name="T107" fmla="*/ 1318 h 1318"/>
                <a:gd name="T108" fmla="*/ 675 w 1162"/>
                <a:gd name="T109" fmla="*/ 1285 h 1318"/>
                <a:gd name="T110" fmla="*/ 753 w 1162"/>
                <a:gd name="T111" fmla="*/ 124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2" h="1318">
                  <a:moveTo>
                    <a:pt x="753" y="1240"/>
                  </a:moveTo>
                  <a:lnTo>
                    <a:pt x="766" y="1103"/>
                  </a:lnTo>
                  <a:lnTo>
                    <a:pt x="896" y="1058"/>
                  </a:lnTo>
                  <a:lnTo>
                    <a:pt x="980" y="974"/>
                  </a:lnTo>
                  <a:lnTo>
                    <a:pt x="961" y="792"/>
                  </a:lnTo>
                  <a:lnTo>
                    <a:pt x="1013" y="779"/>
                  </a:lnTo>
                  <a:lnTo>
                    <a:pt x="1019" y="714"/>
                  </a:lnTo>
                  <a:lnTo>
                    <a:pt x="1097" y="714"/>
                  </a:lnTo>
                  <a:lnTo>
                    <a:pt x="1110" y="656"/>
                  </a:lnTo>
                  <a:lnTo>
                    <a:pt x="1058" y="578"/>
                  </a:lnTo>
                  <a:lnTo>
                    <a:pt x="1051" y="532"/>
                  </a:lnTo>
                  <a:lnTo>
                    <a:pt x="1103" y="480"/>
                  </a:lnTo>
                  <a:lnTo>
                    <a:pt x="1077" y="435"/>
                  </a:lnTo>
                  <a:lnTo>
                    <a:pt x="1142" y="338"/>
                  </a:lnTo>
                  <a:lnTo>
                    <a:pt x="1142" y="279"/>
                  </a:lnTo>
                  <a:lnTo>
                    <a:pt x="1162" y="234"/>
                  </a:lnTo>
                  <a:lnTo>
                    <a:pt x="1162" y="143"/>
                  </a:lnTo>
                  <a:lnTo>
                    <a:pt x="1123" y="130"/>
                  </a:lnTo>
                  <a:lnTo>
                    <a:pt x="1116" y="78"/>
                  </a:lnTo>
                  <a:lnTo>
                    <a:pt x="1090" y="59"/>
                  </a:lnTo>
                  <a:lnTo>
                    <a:pt x="1032" y="104"/>
                  </a:lnTo>
                  <a:lnTo>
                    <a:pt x="1000" y="78"/>
                  </a:lnTo>
                  <a:lnTo>
                    <a:pt x="831" y="39"/>
                  </a:lnTo>
                  <a:lnTo>
                    <a:pt x="766" y="78"/>
                  </a:lnTo>
                  <a:lnTo>
                    <a:pt x="643" y="91"/>
                  </a:lnTo>
                  <a:lnTo>
                    <a:pt x="617" y="59"/>
                  </a:lnTo>
                  <a:lnTo>
                    <a:pt x="617" y="7"/>
                  </a:lnTo>
                  <a:lnTo>
                    <a:pt x="571" y="0"/>
                  </a:lnTo>
                  <a:lnTo>
                    <a:pt x="519" y="20"/>
                  </a:lnTo>
                  <a:lnTo>
                    <a:pt x="416" y="26"/>
                  </a:lnTo>
                  <a:lnTo>
                    <a:pt x="435" y="137"/>
                  </a:lnTo>
                  <a:lnTo>
                    <a:pt x="409" y="201"/>
                  </a:lnTo>
                  <a:lnTo>
                    <a:pt x="279" y="344"/>
                  </a:lnTo>
                  <a:lnTo>
                    <a:pt x="201" y="526"/>
                  </a:lnTo>
                  <a:lnTo>
                    <a:pt x="214" y="662"/>
                  </a:lnTo>
                  <a:lnTo>
                    <a:pt x="169" y="701"/>
                  </a:lnTo>
                  <a:lnTo>
                    <a:pt x="111" y="701"/>
                  </a:lnTo>
                  <a:lnTo>
                    <a:pt x="98" y="766"/>
                  </a:lnTo>
                  <a:lnTo>
                    <a:pt x="33" y="766"/>
                  </a:lnTo>
                  <a:lnTo>
                    <a:pt x="0" y="811"/>
                  </a:lnTo>
                  <a:lnTo>
                    <a:pt x="117" y="850"/>
                  </a:lnTo>
                  <a:lnTo>
                    <a:pt x="273" y="941"/>
                  </a:lnTo>
                  <a:lnTo>
                    <a:pt x="318" y="1006"/>
                  </a:lnTo>
                  <a:lnTo>
                    <a:pt x="480" y="993"/>
                  </a:lnTo>
                  <a:lnTo>
                    <a:pt x="500" y="935"/>
                  </a:lnTo>
                  <a:lnTo>
                    <a:pt x="532" y="948"/>
                  </a:lnTo>
                  <a:lnTo>
                    <a:pt x="532" y="987"/>
                  </a:lnTo>
                  <a:lnTo>
                    <a:pt x="552" y="1032"/>
                  </a:lnTo>
                  <a:lnTo>
                    <a:pt x="506" y="1090"/>
                  </a:lnTo>
                  <a:lnTo>
                    <a:pt x="455" y="1110"/>
                  </a:lnTo>
                  <a:lnTo>
                    <a:pt x="487" y="1168"/>
                  </a:lnTo>
                  <a:lnTo>
                    <a:pt x="532" y="1168"/>
                  </a:lnTo>
                  <a:lnTo>
                    <a:pt x="571" y="1285"/>
                  </a:lnTo>
                  <a:lnTo>
                    <a:pt x="662" y="1318"/>
                  </a:lnTo>
                  <a:lnTo>
                    <a:pt x="675" y="1285"/>
                  </a:lnTo>
                  <a:lnTo>
                    <a:pt x="753" y="124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54"/>
            <p:cNvSpPr>
              <a:spLocks noChangeAspect="1"/>
            </p:cNvSpPr>
            <p:nvPr/>
          </p:nvSpPr>
          <p:spPr bwMode="auto">
            <a:xfrm>
              <a:off x="1455623" y="4248124"/>
              <a:ext cx="448005" cy="505628"/>
            </a:xfrm>
            <a:custGeom>
              <a:avLst/>
              <a:gdLst>
                <a:gd name="T0" fmla="*/ 753 w 1162"/>
                <a:gd name="T1" fmla="*/ 1239 h 1311"/>
                <a:gd name="T2" fmla="*/ 766 w 1162"/>
                <a:gd name="T3" fmla="*/ 1103 h 1311"/>
                <a:gd name="T4" fmla="*/ 896 w 1162"/>
                <a:gd name="T5" fmla="*/ 1051 h 1311"/>
                <a:gd name="T6" fmla="*/ 980 w 1162"/>
                <a:gd name="T7" fmla="*/ 973 h 1311"/>
                <a:gd name="T8" fmla="*/ 961 w 1162"/>
                <a:gd name="T9" fmla="*/ 791 h 1311"/>
                <a:gd name="T10" fmla="*/ 1013 w 1162"/>
                <a:gd name="T11" fmla="*/ 778 h 1311"/>
                <a:gd name="T12" fmla="*/ 1019 w 1162"/>
                <a:gd name="T13" fmla="*/ 714 h 1311"/>
                <a:gd name="T14" fmla="*/ 1097 w 1162"/>
                <a:gd name="T15" fmla="*/ 707 h 1311"/>
                <a:gd name="T16" fmla="*/ 1110 w 1162"/>
                <a:gd name="T17" fmla="*/ 649 h 1311"/>
                <a:gd name="T18" fmla="*/ 1058 w 1162"/>
                <a:gd name="T19" fmla="*/ 577 h 1311"/>
                <a:gd name="T20" fmla="*/ 1051 w 1162"/>
                <a:gd name="T21" fmla="*/ 532 h 1311"/>
                <a:gd name="T22" fmla="*/ 1103 w 1162"/>
                <a:gd name="T23" fmla="*/ 480 h 1311"/>
                <a:gd name="T24" fmla="*/ 1077 w 1162"/>
                <a:gd name="T25" fmla="*/ 428 h 1311"/>
                <a:gd name="T26" fmla="*/ 1142 w 1162"/>
                <a:gd name="T27" fmla="*/ 337 h 1311"/>
                <a:gd name="T28" fmla="*/ 1142 w 1162"/>
                <a:gd name="T29" fmla="*/ 279 h 1311"/>
                <a:gd name="T30" fmla="*/ 1162 w 1162"/>
                <a:gd name="T31" fmla="*/ 233 h 1311"/>
                <a:gd name="T32" fmla="*/ 1162 w 1162"/>
                <a:gd name="T33" fmla="*/ 136 h 1311"/>
                <a:gd name="T34" fmla="*/ 1123 w 1162"/>
                <a:gd name="T35" fmla="*/ 130 h 1311"/>
                <a:gd name="T36" fmla="*/ 1116 w 1162"/>
                <a:gd name="T37" fmla="*/ 78 h 1311"/>
                <a:gd name="T38" fmla="*/ 1090 w 1162"/>
                <a:gd name="T39" fmla="*/ 58 h 1311"/>
                <a:gd name="T40" fmla="*/ 1032 w 1162"/>
                <a:gd name="T41" fmla="*/ 104 h 1311"/>
                <a:gd name="T42" fmla="*/ 1000 w 1162"/>
                <a:gd name="T43" fmla="*/ 71 h 1311"/>
                <a:gd name="T44" fmla="*/ 831 w 1162"/>
                <a:gd name="T45" fmla="*/ 39 h 1311"/>
                <a:gd name="T46" fmla="*/ 766 w 1162"/>
                <a:gd name="T47" fmla="*/ 78 h 1311"/>
                <a:gd name="T48" fmla="*/ 643 w 1162"/>
                <a:gd name="T49" fmla="*/ 91 h 1311"/>
                <a:gd name="T50" fmla="*/ 617 w 1162"/>
                <a:gd name="T51" fmla="*/ 58 h 1311"/>
                <a:gd name="T52" fmla="*/ 617 w 1162"/>
                <a:gd name="T53" fmla="*/ 6 h 1311"/>
                <a:gd name="T54" fmla="*/ 571 w 1162"/>
                <a:gd name="T55" fmla="*/ 0 h 1311"/>
                <a:gd name="T56" fmla="*/ 519 w 1162"/>
                <a:gd name="T57" fmla="*/ 19 h 1311"/>
                <a:gd name="T58" fmla="*/ 416 w 1162"/>
                <a:gd name="T59" fmla="*/ 26 h 1311"/>
                <a:gd name="T60" fmla="*/ 435 w 1162"/>
                <a:gd name="T61" fmla="*/ 136 h 1311"/>
                <a:gd name="T62" fmla="*/ 409 w 1162"/>
                <a:gd name="T63" fmla="*/ 201 h 1311"/>
                <a:gd name="T64" fmla="*/ 279 w 1162"/>
                <a:gd name="T65" fmla="*/ 337 h 1311"/>
                <a:gd name="T66" fmla="*/ 201 w 1162"/>
                <a:gd name="T67" fmla="*/ 525 h 1311"/>
                <a:gd name="T68" fmla="*/ 214 w 1162"/>
                <a:gd name="T69" fmla="*/ 655 h 1311"/>
                <a:gd name="T70" fmla="*/ 169 w 1162"/>
                <a:gd name="T71" fmla="*/ 701 h 1311"/>
                <a:gd name="T72" fmla="*/ 111 w 1162"/>
                <a:gd name="T73" fmla="*/ 694 h 1311"/>
                <a:gd name="T74" fmla="*/ 98 w 1162"/>
                <a:gd name="T75" fmla="*/ 759 h 1311"/>
                <a:gd name="T76" fmla="*/ 33 w 1162"/>
                <a:gd name="T77" fmla="*/ 765 h 1311"/>
                <a:gd name="T78" fmla="*/ 0 w 1162"/>
                <a:gd name="T79" fmla="*/ 804 h 1311"/>
                <a:gd name="T80" fmla="*/ 117 w 1162"/>
                <a:gd name="T81" fmla="*/ 850 h 1311"/>
                <a:gd name="T82" fmla="*/ 273 w 1162"/>
                <a:gd name="T83" fmla="*/ 934 h 1311"/>
                <a:gd name="T84" fmla="*/ 318 w 1162"/>
                <a:gd name="T85" fmla="*/ 1006 h 1311"/>
                <a:gd name="T86" fmla="*/ 480 w 1162"/>
                <a:gd name="T87" fmla="*/ 993 h 1311"/>
                <a:gd name="T88" fmla="*/ 500 w 1162"/>
                <a:gd name="T89" fmla="*/ 928 h 1311"/>
                <a:gd name="T90" fmla="*/ 532 w 1162"/>
                <a:gd name="T91" fmla="*/ 941 h 1311"/>
                <a:gd name="T92" fmla="*/ 532 w 1162"/>
                <a:gd name="T93" fmla="*/ 986 h 1311"/>
                <a:gd name="T94" fmla="*/ 552 w 1162"/>
                <a:gd name="T95" fmla="*/ 1032 h 1311"/>
                <a:gd name="T96" fmla="*/ 506 w 1162"/>
                <a:gd name="T97" fmla="*/ 1090 h 1311"/>
                <a:gd name="T98" fmla="*/ 455 w 1162"/>
                <a:gd name="T99" fmla="*/ 1109 h 1311"/>
                <a:gd name="T100" fmla="*/ 487 w 1162"/>
                <a:gd name="T101" fmla="*/ 1161 h 1311"/>
                <a:gd name="T102" fmla="*/ 532 w 1162"/>
                <a:gd name="T103" fmla="*/ 1168 h 1311"/>
                <a:gd name="T104" fmla="*/ 571 w 1162"/>
                <a:gd name="T105" fmla="*/ 1285 h 1311"/>
                <a:gd name="T106" fmla="*/ 662 w 1162"/>
                <a:gd name="T107" fmla="*/ 1311 h 1311"/>
                <a:gd name="T108" fmla="*/ 675 w 1162"/>
                <a:gd name="T109" fmla="*/ 1285 h 1311"/>
                <a:gd name="T110" fmla="*/ 753 w 1162"/>
                <a:gd name="T111" fmla="*/ 1239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2" h="1311">
                  <a:moveTo>
                    <a:pt x="753" y="1239"/>
                  </a:moveTo>
                  <a:lnTo>
                    <a:pt x="766" y="1103"/>
                  </a:lnTo>
                  <a:lnTo>
                    <a:pt x="896" y="1051"/>
                  </a:lnTo>
                  <a:lnTo>
                    <a:pt x="980" y="973"/>
                  </a:lnTo>
                  <a:lnTo>
                    <a:pt x="961" y="791"/>
                  </a:lnTo>
                  <a:lnTo>
                    <a:pt x="1013" y="778"/>
                  </a:lnTo>
                  <a:lnTo>
                    <a:pt x="1019" y="714"/>
                  </a:lnTo>
                  <a:lnTo>
                    <a:pt x="1097" y="707"/>
                  </a:lnTo>
                  <a:lnTo>
                    <a:pt x="1110" y="649"/>
                  </a:lnTo>
                  <a:lnTo>
                    <a:pt x="1058" y="577"/>
                  </a:lnTo>
                  <a:lnTo>
                    <a:pt x="1051" y="532"/>
                  </a:lnTo>
                  <a:lnTo>
                    <a:pt x="1103" y="480"/>
                  </a:lnTo>
                  <a:lnTo>
                    <a:pt x="1077" y="428"/>
                  </a:lnTo>
                  <a:lnTo>
                    <a:pt x="1142" y="337"/>
                  </a:lnTo>
                  <a:lnTo>
                    <a:pt x="1142" y="279"/>
                  </a:lnTo>
                  <a:lnTo>
                    <a:pt x="1162" y="233"/>
                  </a:lnTo>
                  <a:lnTo>
                    <a:pt x="1162" y="136"/>
                  </a:lnTo>
                  <a:lnTo>
                    <a:pt x="1123" y="130"/>
                  </a:lnTo>
                  <a:lnTo>
                    <a:pt x="1116" y="78"/>
                  </a:lnTo>
                  <a:lnTo>
                    <a:pt x="1090" y="58"/>
                  </a:lnTo>
                  <a:lnTo>
                    <a:pt x="1032" y="104"/>
                  </a:lnTo>
                  <a:lnTo>
                    <a:pt x="1000" y="71"/>
                  </a:lnTo>
                  <a:lnTo>
                    <a:pt x="831" y="39"/>
                  </a:lnTo>
                  <a:lnTo>
                    <a:pt x="766" y="78"/>
                  </a:lnTo>
                  <a:lnTo>
                    <a:pt x="643" y="91"/>
                  </a:lnTo>
                  <a:lnTo>
                    <a:pt x="617" y="58"/>
                  </a:lnTo>
                  <a:lnTo>
                    <a:pt x="617" y="6"/>
                  </a:lnTo>
                  <a:lnTo>
                    <a:pt x="571" y="0"/>
                  </a:lnTo>
                  <a:lnTo>
                    <a:pt x="519" y="19"/>
                  </a:lnTo>
                  <a:lnTo>
                    <a:pt x="416" y="26"/>
                  </a:lnTo>
                  <a:lnTo>
                    <a:pt x="435" y="136"/>
                  </a:lnTo>
                  <a:lnTo>
                    <a:pt x="409" y="201"/>
                  </a:lnTo>
                  <a:lnTo>
                    <a:pt x="279" y="337"/>
                  </a:lnTo>
                  <a:lnTo>
                    <a:pt x="201" y="525"/>
                  </a:lnTo>
                  <a:lnTo>
                    <a:pt x="214" y="655"/>
                  </a:lnTo>
                  <a:lnTo>
                    <a:pt x="169" y="701"/>
                  </a:lnTo>
                  <a:lnTo>
                    <a:pt x="111" y="694"/>
                  </a:lnTo>
                  <a:lnTo>
                    <a:pt x="98" y="759"/>
                  </a:lnTo>
                  <a:lnTo>
                    <a:pt x="33" y="765"/>
                  </a:lnTo>
                  <a:lnTo>
                    <a:pt x="0" y="804"/>
                  </a:lnTo>
                  <a:lnTo>
                    <a:pt x="117" y="850"/>
                  </a:lnTo>
                  <a:lnTo>
                    <a:pt x="273" y="934"/>
                  </a:lnTo>
                  <a:lnTo>
                    <a:pt x="318" y="1006"/>
                  </a:lnTo>
                  <a:lnTo>
                    <a:pt x="480" y="993"/>
                  </a:lnTo>
                  <a:lnTo>
                    <a:pt x="500" y="928"/>
                  </a:lnTo>
                  <a:lnTo>
                    <a:pt x="532" y="941"/>
                  </a:lnTo>
                  <a:lnTo>
                    <a:pt x="532" y="986"/>
                  </a:lnTo>
                  <a:lnTo>
                    <a:pt x="552" y="1032"/>
                  </a:lnTo>
                  <a:lnTo>
                    <a:pt x="506" y="1090"/>
                  </a:lnTo>
                  <a:lnTo>
                    <a:pt x="455" y="1109"/>
                  </a:lnTo>
                  <a:lnTo>
                    <a:pt x="487" y="1161"/>
                  </a:lnTo>
                  <a:lnTo>
                    <a:pt x="532" y="1168"/>
                  </a:lnTo>
                  <a:lnTo>
                    <a:pt x="571" y="1285"/>
                  </a:lnTo>
                  <a:lnTo>
                    <a:pt x="662" y="1311"/>
                  </a:lnTo>
                  <a:lnTo>
                    <a:pt x="675" y="1285"/>
                  </a:lnTo>
                  <a:lnTo>
                    <a:pt x="753" y="1239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55"/>
            <p:cNvSpPr>
              <a:spLocks noChangeAspect="1"/>
            </p:cNvSpPr>
            <p:nvPr/>
          </p:nvSpPr>
          <p:spPr bwMode="auto">
            <a:xfrm>
              <a:off x="2536309" y="4405868"/>
              <a:ext cx="613018" cy="748222"/>
            </a:xfrm>
            <a:custGeom>
              <a:avLst/>
              <a:gdLst>
                <a:gd name="T0" fmla="*/ 150 w 1590"/>
                <a:gd name="T1" fmla="*/ 1512 h 1940"/>
                <a:gd name="T2" fmla="*/ 202 w 1590"/>
                <a:gd name="T3" fmla="*/ 1525 h 1940"/>
                <a:gd name="T4" fmla="*/ 286 w 1590"/>
                <a:gd name="T5" fmla="*/ 1505 h 1940"/>
                <a:gd name="T6" fmla="*/ 370 w 1590"/>
                <a:gd name="T7" fmla="*/ 1531 h 1940"/>
                <a:gd name="T8" fmla="*/ 416 w 1590"/>
                <a:gd name="T9" fmla="*/ 1589 h 1940"/>
                <a:gd name="T10" fmla="*/ 448 w 1590"/>
                <a:gd name="T11" fmla="*/ 1563 h 1940"/>
                <a:gd name="T12" fmla="*/ 474 w 1590"/>
                <a:gd name="T13" fmla="*/ 1583 h 1940"/>
                <a:gd name="T14" fmla="*/ 526 w 1590"/>
                <a:gd name="T15" fmla="*/ 1596 h 1940"/>
                <a:gd name="T16" fmla="*/ 597 w 1590"/>
                <a:gd name="T17" fmla="*/ 1745 h 1940"/>
                <a:gd name="T18" fmla="*/ 870 w 1590"/>
                <a:gd name="T19" fmla="*/ 1855 h 1940"/>
                <a:gd name="T20" fmla="*/ 954 w 1590"/>
                <a:gd name="T21" fmla="*/ 1875 h 1940"/>
                <a:gd name="T22" fmla="*/ 1000 w 1590"/>
                <a:gd name="T23" fmla="*/ 1907 h 1940"/>
                <a:gd name="T24" fmla="*/ 1078 w 1590"/>
                <a:gd name="T25" fmla="*/ 1914 h 1940"/>
                <a:gd name="T26" fmla="*/ 1110 w 1590"/>
                <a:gd name="T27" fmla="*/ 1940 h 1940"/>
                <a:gd name="T28" fmla="*/ 1136 w 1590"/>
                <a:gd name="T29" fmla="*/ 1933 h 1940"/>
                <a:gd name="T30" fmla="*/ 1142 w 1590"/>
                <a:gd name="T31" fmla="*/ 1868 h 1940"/>
                <a:gd name="T32" fmla="*/ 1110 w 1590"/>
                <a:gd name="T33" fmla="*/ 1849 h 1940"/>
                <a:gd name="T34" fmla="*/ 1052 w 1590"/>
                <a:gd name="T35" fmla="*/ 1784 h 1940"/>
                <a:gd name="T36" fmla="*/ 1058 w 1590"/>
                <a:gd name="T37" fmla="*/ 1635 h 1940"/>
                <a:gd name="T38" fmla="*/ 1026 w 1590"/>
                <a:gd name="T39" fmla="*/ 1460 h 1940"/>
                <a:gd name="T40" fmla="*/ 987 w 1590"/>
                <a:gd name="T41" fmla="*/ 1414 h 1940"/>
                <a:gd name="T42" fmla="*/ 1032 w 1590"/>
                <a:gd name="T43" fmla="*/ 1349 h 1940"/>
                <a:gd name="T44" fmla="*/ 1240 w 1590"/>
                <a:gd name="T45" fmla="*/ 1044 h 1940"/>
                <a:gd name="T46" fmla="*/ 1370 w 1590"/>
                <a:gd name="T47" fmla="*/ 843 h 1940"/>
                <a:gd name="T48" fmla="*/ 1590 w 1590"/>
                <a:gd name="T49" fmla="*/ 610 h 1940"/>
                <a:gd name="T50" fmla="*/ 1512 w 1590"/>
                <a:gd name="T51" fmla="*/ 525 h 1940"/>
                <a:gd name="T52" fmla="*/ 1460 w 1590"/>
                <a:gd name="T53" fmla="*/ 460 h 1940"/>
                <a:gd name="T54" fmla="*/ 1396 w 1590"/>
                <a:gd name="T55" fmla="*/ 480 h 1940"/>
                <a:gd name="T56" fmla="*/ 1337 w 1590"/>
                <a:gd name="T57" fmla="*/ 467 h 1940"/>
                <a:gd name="T58" fmla="*/ 1259 w 1590"/>
                <a:gd name="T59" fmla="*/ 577 h 1940"/>
                <a:gd name="T60" fmla="*/ 1026 w 1590"/>
                <a:gd name="T61" fmla="*/ 584 h 1940"/>
                <a:gd name="T62" fmla="*/ 987 w 1590"/>
                <a:gd name="T63" fmla="*/ 551 h 1940"/>
                <a:gd name="T64" fmla="*/ 993 w 1590"/>
                <a:gd name="T65" fmla="*/ 519 h 1940"/>
                <a:gd name="T66" fmla="*/ 902 w 1590"/>
                <a:gd name="T67" fmla="*/ 512 h 1940"/>
                <a:gd name="T68" fmla="*/ 851 w 1590"/>
                <a:gd name="T69" fmla="*/ 454 h 1940"/>
                <a:gd name="T70" fmla="*/ 857 w 1590"/>
                <a:gd name="T71" fmla="*/ 389 h 1940"/>
                <a:gd name="T72" fmla="*/ 941 w 1590"/>
                <a:gd name="T73" fmla="*/ 389 h 1940"/>
                <a:gd name="T74" fmla="*/ 922 w 1590"/>
                <a:gd name="T75" fmla="*/ 272 h 1940"/>
                <a:gd name="T76" fmla="*/ 747 w 1590"/>
                <a:gd name="T77" fmla="*/ 207 h 1940"/>
                <a:gd name="T78" fmla="*/ 688 w 1590"/>
                <a:gd name="T79" fmla="*/ 123 h 1940"/>
                <a:gd name="T80" fmla="*/ 714 w 1590"/>
                <a:gd name="T81" fmla="*/ 84 h 1940"/>
                <a:gd name="T82" fmla="*/ 617 w 1590"/>
                <a:gd name="T83" fmla="*/ 0 h 1940"/>
                <a:gd name="T84" fmla="*/ 533 w 1590"/>
                <a:gd name="T85" fmla="*/ 64 h 1940"/>
                <a:gd name="T86" fmla="*/ 474 w 1590"/>
                <a:gd name="T87" fmla="*/ 32 h 1940"/>
                <a:gd name="T88" fmla="*/ 455 w 1590"/>
                <a:gd name="T89" fmla="*/ 58 h 1940"/>
                <a:gd name="T90" fmla="*/ 442 w 1590"/>
                <a:gd name="T91" fmla="*/ 175 h 1940"/>
                <a:gd name="T92" fmla="*/ 364 w 1590"/>
                <a:gd name="T93" fmla="*/ 214 h 1940"/>
                <a:gd name="T94" fmla="*/ 325 w 1590"/>
                <a:gd name="T95" fmla="*/ 311 h 1940"/>
                <a:gd name="T96" fmla="*/ 195 w 1590"/>
                <a:gd name="T97" fmla="*/ 363 h 1940"/>
                <a:gd name="T98" fmla="*/ 182 w 1590"/>
                <a:gd name="T99" fmla="*/ 408 h 1940"/>
                <a:gd name="T100" fmla="*/ 104 w 1590"/>
                <a:gd name="T101" fmla="*/ 415 h 1940"/>
                <a:gd name="T102" fmla="*/ 39 w 1590"/>
                <a:gd name="T103" fmla="*/ 525 h 1940"/>
                <a:gd name="T104" fmla="*/ 39 w 1590"/>
                <a:gd name="T105" fmla="*/ 590 h 1940"/>
                <a:gd name="T106" fmla="*/ 7 w 1590"/>
                <a:gd name="T107" fmla="*/ 687 h 1940"/>
                <a:gd name="T108" fmla="*/ 33 w 1590"/>
                <a:gd name="T109" fmla="*/ 869 h 1940"/>
                <a:gd name="T110" fmla="*/ 0 w 1590"/>
                <a:gd name="T111" fmla="*/ 934 h 1940"/>
                <a:gd name="T112" fmla="*/ 20 w 1590"/>
                <a:gd name="T113" fmla="*/ 1005 h 1940"/>
                <a:gd name="T114" fmla="*/ 7 w 1590"/>
                <a:gd name="T115" fmla="*/ 1096 h 1940"/>
                <a:gd name="T116" fmla="*/ 111 w 1590"/>
                <a:gd name="T117" fmla="*/ 1148 h 1940"/>
                <a:gd name="T118" fmla="*/ 130 w 1590"/>
                <a:gd name="T119" fmla="*/ 1258 h 1940"/>
                <a:gd name="T120" fmla="*/ 104 w 1590"/>
                <a:gd name="T121" fmla="*/ 1310 h 1940"/>
                <a:gd name="T122" fmla="*/ 169 w 1590"/>
                <a:gd name="T123" fmla="*/ 1427 h 1940"/>
                <a:gd name="T124" fmla="*/ 150 w 1590"/>
                <a:gd name="T125" fmla="*/ 1512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0" h="1940">
                  <a:moveTo>
                    <a:pt x="150" y="1512"/>
                  </a:moveTo>
                  <a:lnTo>
                    <a:pt x="202" y="1525"/>
                  </a:lnTo>
                  <a:lnTo>
                    <a:pt x="286" y="1505"/>
                  </a:lnTo>
                  <a:lnTo>
                    <a:pt x="370" y="1531"/>
                  </a:lnTo>
                  <a:lnTo>
                    <a:pt x="416" y="1589"/>
                  </a:lnTo>
                  <a:lnTo>
                    <a:pt x="448" y="1563"/>
                  </a:lnTo>
                  <a:lnTo>
                    <a:pt x="474" y="1583"/>
                  </a:lnTo>
                  <a:lnTo>
                    <a:pt x="526" y="1596"/>
                  </a:lnTo>
                  <a:lnTo>
                    <a:pt x="597" y="1745"/>
                  </a:lnTo>
                  <a:lnTo>
                    <a:pt x="870" y="1855"/>
                  </a:lnTo>
                  <a:lnTo>
                    <a:pt x="954" y="1875"/>
                  </a:lnTo>
                  <a:lnTo>
                    <a:pt x="1000" y="1907"/>
                  </a:lnTo>
                  <a:lnTo>
                    <a:pt x="1078" y="1914"/>
                  </a:lnTo>
                  <a:lnTo>
                    <a:pt x="1110" y="1940"/>
                  </a:lnTo>
                  <a:lnTo>
                    <a:pt x="1136" y="1933"/>
                  </a:lnTo>
                  <a:lnTo>
                    <a:pt x="1142" y="1868"/>
                  </a:lnTo>
                  <a:lnTo>
                    <a:pt x="1110" y="1849"/>
                  </a:lnTo>
                  <a:lnTo>
                    <a:pt x="1052" y="1784"/>
                  </a:lnTo>
                  <a:lnTo>
                    <a:pt x="1058" y="1635"/>
                  </a:lnTo>
                  <a:lnTo>
                    <a:pt x="1026" y="1460"/>
                  </a:lnTo>
                  <a:lnTo>
                    <a:pt x="987" y="1414"/>
                  </a:lnTo>
                  <a:lnTo>
                    <a:pt x="1032" y="1349"/>
                  </a:lnTo>
                  <a:lnTo>
                    <a:pt x="1240" y="1044"/>
                  </a:lnTo>
                  <a:lnTo>
                    <a:pt x="1370" y="843"/>
                  </a:lnTo>
                  <a:lnTo>
                    <a:pt x="1590" y="610"/>
                  </a:lnTo>
                  <a:lnTo>
                    <a:pt x="1512" y="525"/>
                  </a:lnTo>
                  <a:lnTo>
                    <a:pt x="1460" y="460"/>
                  </a:lnTo>
                  <a:lnTo>
                    <a:pt x="1396" y="480"/>
                  </a:lnTo>
                  <a:lnTo>
                    <a:pt x="1337" y="467"/>
                  </a:lnTo>
                  <a:lnTo>
                    <a:pt x="1259" y="577"/>
                  </a:lnTo>
                  <a:lnTo>
                    <a:pt x="1026" y="584"/>
                  </a:lnTo>
                  <a:lnTo>
                    <a:pt x="987" y="551"/>
                  </a:lnTo>
                  <a:lnTo>
                    <a:pt x="993" y="519"/>
                  </a:lnTo>
                  <a:lnTo>
                    <a:pt x="902" y="512"/>
                  </a:lnTo>
                  <a:lnTo>
                    <a:pt x="851" y="454"/>
                  </a:lnTo>
                  <a:lnTo>
                    <a:pt x="857" y="389"/>
                  </a:lnTo>
                  <a:lnTo>
                    <a:pt x="941" y="389"/>
                  </a:lnTo>
                  <a:lnTo>
                    <a:pt x="922" y="272"/>
                  </a:lnTo>
                  <a:lnTo>
                    <a:pt x="747" y="207"/>
                  </a:lnTo>
                  <a:lnTo>
                    <a:pt x="688" y="123"/>
                  </a:lnTo>
                  <a:lnTo>
                    <a:pt x="714" y="84"/>
                  </a:lnTo>
                  <a:lnTo>
                    <a:pt x="617" y="0"/>
                  </a:lnTo>
                  <a:lnTo>
                    <a:pt x="533" y="64"/>
                  </a:lnTo>
                  <a:lnTo>
                    <a:pt x="474" y="32"/>
                  </a:lnTo>
                  <a:lnTo>
                    <a:pt x="455" y="58"/>
                  </a:lnTo>
                  <a:lnTo>
                    <a:pt x="442" y="175"/>
                  </a:lnTo>
                  <a:lnTo>
                    <a:pt x="364" y="214"/>
                  </a:lnTo>
                  <a:lnTo>
                    <a:pt x="325" y="311"/>
                  </a:lnTo>
                  <a:lnTo>
                    <a:pt x="195" y="363"/>
                  </a:lnTo>
                  <a:lnTo>
                    <a:pt x="182" y="408"/>
                  </a:lnTo>
                  <a:lnTo>
                    <a:pt x="104" y="415"/>
                  </a:lnTo>
                  <a:lnTo>
                    <a:pt x="39" y="525"/>
                  </a:lnTo>
                  <a:lnTo>
                    <a:pt x="39" y="590"/>
                  </a:lnTo>
                  <a:lnTo>
                    <a:pt x="7" y="687"/>
                  </a:lnTo>
                  <a:lnTo>
                    <a:pt x="33" y="869"/>
                  </a:lnTo>
                  <a:lnTo>
                    <a:pt x="0" y="934"/>
                  </a:lnTo>
                  <a:lnTo>
                    <a:pt x="20" y="1005"/>
                  </a:lnTo>
                  <a:lnTo>
                    <a:pt x="7" y="1096"/>
                  </a:lnTo>
                  <a:lnTo>
                    <a:pt x="111" y="1148"/>
                  </a:lnTo>
                  <a:lnTo>
                    <a:pt x="130" y="1258"/>
                  </a:lnTo>
                  <a:lnTo>
                    <a:pt x="104" y="1310"/>
                  </a:lnTo>
                  <a:lnTo>
                    <a:pt x="169" y="1427"/>
                  </a:lnTo>
                  <a:lnTo>
                    <a:pt x="150" y="151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56"/>
            <p:cNvSpPr>
              <a:spLocks noChangeAspect="1"/>
            </p:cNvSpPr>
            <p:nvPr/>
          </p:nvSpPr>
          <p:spPr bwMode="auto">
            <a:xfrm>
              <a:off x="2536309" y="4405868"/>
              <a:ext cx="613018" cy="748222"/>
            </a:xfrm>
            <a:custGeom>
              <a:avLst/>
              <a:gdLst>
                <a:gd name="T0" fmla="*/ 150 w 1590"/>
                <a:gd name="T1" fmla="*/ 1512 h 1940"/>
                <a:gd name="T2" fmla="*/ 202 w 1590"/>
                <a:gd name="T3" fmla="*/ 1525 h 1940"/>
                <a:gd name="T4" fmla="*/ 286 w 1590"/>
                <a:gd name="T5" fmla="*/ 1505 h 1940"/>
                <a:gd name="T6" fmla="*/ 370 w 1590"/>
                <a:gd name="T7" fmla="*/ 1531 h 1940"/>
                <a:gd name="T8" fmla="*/ 416 w 1590"/>
                <a:gd name="T9" fmla="*/ 1589 h 1940"/>
                <a:gd name="T10" fmla="*/ 448 w 1590"/>
                <a:gd name="T11" fmla="*/ 1563 h 1940"/>
                <a:gd name="T12" fmla="*/ 474 w 1590"/>
                <a:gd name="T13" fmla="*/ 1583 h 1940"/>
                <a:gd name="T14" fmla="*/ 526 w 1590"/>
                <a:gd name="T15" fmla="*/ 1596 h 1940"/>
                <a:gd name="T16" fmla="*/ 597 w 1590"/>
                <a:gd name="T17" fmla="*/ 1745 h 1940"/>
                <a:gd name="T18" fmla="*/ 870 w 1590"/>
                <a:gd name="T19" fmla="*/ 1855 h 1940"/>
                <a:gd name="T20" fmla="*/ 954 w 1590"/>
                <a:gd name="T21" fmla="*/ 1875 h 1940"/>
                <a:gd name="T22" fmla="*/ 1000 w 1590"/>
                <a:gd name="T23" fmla="*/ 1907 h 1940"/>
                <a:gd name="T24" fmla="*/ 1078 w 1590"/>
                <a:gd name="T25" fmla="*/ 1914 h 1940"/>
                <a:gd name="T26" fmla="*/ 1110 w 1590"/>
                <a:gd name="T27" fmla="*/ 1940 h 1940"/>
                <a:gd name="T28" fmla="*/ 1136 w 1590"/>
                <a:gd name="T29" fmla="*/ 1933 h 1940"/>
                <a:gd name="T30" fmla="*/ 1142 w 1590"/>
                <a:gd name="T31" fmla="*/ 1868 h 1940"/>
                <a:gd name="T32" fmla="*/ 1110 w 1590"/>
                <a:gd name="T33" fmla="*/ 1849 h 1940"/>
                <a:gd name="T34" fmla="*/ 1052 w 1590"/>
                <a:gd name="T35" fmla="*/ 1784 h 1940"/>
                <a:gd name="T36" fmla="*/ 1058 w 1590"/>
                <a:gd name="T37" fmla="*/ 1635 h 1940"/>
                <a:gd name="T38" fmla="*/ 1026 w 1590"/>
                <a:gd name="T39" fmla="*/ 1460 h 1940"/>
                <a:gd name="T40" fmla="*/ 987 w 1590"/>
                <a:gd name="T41" fmla="*/ 1414 h 1940"/>
                <a:gd name="T42" fmla="*/ 1032 w 1590"/>
                <a:gd name="T43" fmla="*/ 1349 h 1940"/>
                <a:gd name="T44" fmla="*/ 1240 w 1590"/>
                <a:gd name="T45" fmla="*/ 1044 h 1940"/>
                <a:gd name="T46" fmla="*/ 1370 w 1590"/>
                <a:gd name="T47" fmla="*/ 843 h 1940"/>
                <a:gd name="T48" fmla="*/ 1590 w 1590"/>
                <a:gd name="T49" fmla="*/ 610 h 1940"/>
                <a:gd name="T50" fmla="*/ 1512 w 1590"/>
                <a:gd name="T51" fmla="*/ 525 h 1940"/>
                <a:gd name="T52" fmla="*/ 1460 w 1590"/>
                <a:gd name="T53" fmla="*/ 460 h 1940"/>
                <a:gd name="T54" fmla="*/ 1396 w 1590"/>
                <a:gd name="T55" fmla="*/ 480 h 1940"/>
                <a:gd name="T56" fmla="*/ 1337 w 1590"/>
                <a:gd name="T57" fmla="*/ 467 h 1940"/>
                <a:gd name="T58" fmla="*/ 1259 w 1590"/>
                <a:gd name="T59" fmla="*/ 577 h 1940"/>
                <a:gd name="T60" fmla="*/ 1026 w 1590"/>
                <a:gd name="T61" fmla="*/ 584 h 1940"/>
                <a:gd name="T62" fmla="*/ 987 w 1590"/>
                <a:gd name="T63" fmla="*/ 551 h 1940"/>
                <a:gd name="T64" fmla="*/ 993 w 1590"/>
                <a:gd name="T65" fmla="*/ 519 h 1940"/>
                <a:gd name="T66" fmla="*/ 902 w 1590"/>
                <a:gd name="T67" fmla="*/ 512 h 1940"/>
                <a:gd name="T68" fmla="*/ 851 w 1590"/>
                <a:gd name="T69" fmla="*/ 454 h 1940"/>
                <a:gd name="T70" fmla="*/ 857 w 1590"/>
                <a:gd name="T71" fmla="*/ 389 h 1940"/>
                <a:gd name="T72" fmla="*/ 941 w 1590"/>
                <a:gd name="T73" fmla="*/ 389 h 1940"/>
                <a:gd name="T74" fmla="*/ 922 w 1590"/>
                <a:gd name="T75" fmla="*/ 272 h 1940"/>
                <a:gd name="T76" fmla="*/ 747 w 1590"/>
                <a:gd name="T77" fmla="*/ 207 h 1940"/>
                <a:gd name="T78" fmla="*/ 688 w 1590"/>
                <a:gd name="T79" fmla="*/ 123 h 1940"/>
                <a:gd name="T80" fmla="*/ 714 w 1590"/>
                <a:gd name="T81" fmla="*/ 84 h 1940"/>
                <a:gd name="T82" fmla="*/ 617 w 1590"/>
                <a:gd name="T83" fmla="*/ 0 h 1940"/>
                <a:gd name="T84" fmla="*/ 533 w 1590"/>
                <a:gd name="T85" fmla="*/ 64 h 1940"/>
                <a:gd name="T86" fmla="*/ 474 w 1590"/>
                <a:gd name="T87" fmla="*/ 32 h 1940"/>
                <a:gd name="T88" fmla="*/ 455 w 1590"/>
                <a:gd name="T89" fmla="*/ 58 h 1940"/>
                <a:gd name="T90" fmla="*/ 442 w 1590"/>
                <a:gd name="T91" fmla="*/ 175 h 1940"/>
                <a:gd name="T92" fmla="*/ 364 w 1590"/>
                <a:gd name="T93" fmla="*/ 214 h 1940"/>
                <a:gd name="T94" fmla="*/ 325 w 1590"/>
                <a:gd name="T95" fmla="*/ 311 h 1940"/>
                <a:gd name="T96" fmla="*/ 195 w 1590"/>
                <a:gd name="T97" fmla="*/ 363 h 1940"/>
                <a:gd name="T98" fmla="*/ 182 w 1590"/>
                <a:gd name="T99" fmla="*/ 408 h 1940"/>
                <a:gd name="T100" fmla="*/ 104 w 1590"/>
                <a:gd name="T101" fmla="*/ 415 h 1940"/>
                <a:gd name="T102" fmla="*/ 39 w 1590"/>
                <a:gd name="T103" fmla="*/ 525 h 1940"/>
                <a:gd name="T104" fmla="*/ 39 w 1590"/>
                <a:gd name="T105" fmla="*/ 590 h 1940"/>
                <a:gd name="T106" fmla="*/ 7 w 1590"/>
                <a:gd name="T107" fmla="*/ 687 h 1940"/>
                <a:gd name="T108" fmla="*/ 33 w 1590"/>
                <a:gd name="T109" fmla="*/ 869 h 1940"/>
                <a:gd name="T110" fmla="*/ 0 w 1590"/>
                <a:gd name="T111" fmla="*/ 934 h 1940"/>
                <a:gd name="T112" fmla="*/ 20 w 1590"/>
                <a:gd name="T113" fmla="*/ 1005 h 1940"/>
                <a:gd name="T114" fmla="*/ 7 w 1590"/>
                <a:gd name="T115" fmla="*/ 1096 h 1940"/>
                <a:gd name="T116" fmla="*/ 111 w 1590"/>
                <a:gd name="T117" fmla="*/ 1148 h 1940"/>
                <a:gd name="T118" fmla="*/ 130 w 1590"/>
                <a:gd name="T119" fmla="*/ 1258 h 1940"/>
                <a:gd name="T120" fmla="*/ 104 w 1590"/>
                <a:gd name="T121" fmla="*/ 1310 h 1940"/>
                <a:gd name="T122" fmla="*/ 169 w 1590"/>
                <a:gd name="T123" fmla="*/ 1427 h 1940"/>
                <a:gd name="T124" fmla="*/ 150 w 1590"/>
                <a:gd name="T125" fmla="*/ 1512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0" h="1940">
                  <a:moveTo>
                    <a:pt x="150" y="1512"/>
                  </a:moveTo>
                  <a:lnTo>
                    <a:pt x="202" y="1525"/>
                  </a:lnTo>
                  <a:lnTo>
                    <a:pt x="286" y="1505"/>
                  </a:lnTo>
                  <a:lnTo>
                    <a:pt x="370" y="1531"/>
                  </a:lnTo>
                  <a:lnTo>
                    <a:pt x="416" y="1589"/>
                  </a:lnTo>
                  <a:lnTo>
                    <a:pt x="448" y="1563"/>
                  </a:lnTo>
                  <a:lnTo>
                    <a:pt x="474" y="1583"/>
                  </a:lnTo>
                  <a:lnTo>
                    <a:pt x="526" y="1596"/>
                  </a:lnTo>
                  <a:lnTo>
                    <a:pt x="597" y="1745"/>
                  </a:lnTo>
                  <a:lnTo>
                    <a:pt x="870" y="1855"/>
                  </a:lnTo>
                  <a:lnTo>
                    <a:pt x="954" y="1875"/>
                  </a:lnTo>
                  <a:lnTo>
                    <a:pt x="1000" y="1907"/>
                  </a:lnTo>
                  <a:lnTo>
                    <a:pt x="1078" y="1914"/>
                  </a:lnTo>
                  <a:lnTo>
                    <a:pt x="1110" y="1940"/>
                  </a:lnTo>
                  <a:lnTo>
                    <a:pt x="1136" y="1933"/>
                  </a:lnTo>
                  <a:lnTo>
                    <a:pt x="1142" y="1868"/>
                  </a:lnTo>
                  <a:lnTo>
                    <a:pt x="1110" y="1849"/>
                  </a:lnTo>
                  <a:lnTo>
                    <a:pt x="1052" y="1784"/>
                  </a:lnTo>
                  <a:lnTo>
                    <a:pt x="1058" y="1635"/>
                  </a:lnTo>
                  <a:lnTo>
                    <a:pt x="1026" y="1460"/>
                  </a:lnTo>
                  <a:lnTo>
                    <a:pt x="987" y="1414"/>
                  </a:lnTo>
                  <a:lnTo>
                    <a:pt x="1032" y="1349"/>
                  </a:lnTo>
                  <a:lnTo>
                    <a:pt x="1240" y="1044"/>
                  </a:lnTo>
                  <a:lnTo>
                    <a:pt x="1370" y="843"/>
                  </a:lnTo>
                  <a:lnTo>
                    <a:pt x="1590" y="610"/>
                  </a:lnTo>
                  <a:lnTo>
                    <a:pt x="1512" y="525"/>
                  </a:lnTo>
                  <a:lnTo>
                    <a:pt x="1460" y="460"/>
                  </a:lnTo>
                  <a:lnTo>
                    <a:pt x="1396" y="480"/>
                  </a:lnTo>
                  <a:lnTo>
                    <a:pt x="1337" y="467"/>
                  </a:lnTo>
                  <a:lnTo>
                    <a:pt x="1259" y="577"/>
                  </a:lnTo>
                  <a:lnTo>
                    <a:pt x="1026" y="584"/>
                  </a:lnTo>
                  <a:lnTo>
                    <a:pt x="987" y="551"/>
                  </a:lnTo>
                  <a:lnTo>
                    <a:pt x="993" y="519"/>
                  </a:lnTo>
                  <a:lnTo>
                    <a:pt x="902" y="512"/>
                  </a:lnTo>
                  <a:lnTo>
                    <a:pt x="851" y="454"/>
                  </a:lnTo>
                  <a:lnTo>
                    <a:pt x="857" y="389"/>
                  </a:lnTo>
                  <a:lnTo>
                    <a:pt x="941" y="389"/>
                  </a:lnTo>
                  <a:lnTo>
                    <a:pt x="922" y="272"/>
                  </a:lnTo>
                  <a:lnTo>
                    <a:pt x="747" y="207"/>
                  </a:lnTo>
                  <a:lnTo>
                    <a:pt x="688" y="123"/>
                  </a:lnTo>
                  <a:lnTo>
                    <a:pt x="714" y="84"/>
                  </a:lnTo>
                  <a:lnTo>
                    <a:pt x="617" y="0"/>
                  </a:lnTo>
                  <a:lnTo>
                    <a:pt x="533" y="64"/>
                  </a:lnTo>
                  <a:lnTo>
                    <a:pt x="474" y="32"/>
                  </a:lnTo>
                  <a:lnTo>
                    <a:pt x="455" y="58"/>
                  </a:lnTo>
                  <a:lnTo>
                    <a:pt x="442" y="175"/>
                  </a:lnTo>
                  <a:lnTo>
                    <a:pt x="364" y="214"/>
                  </a:lnTo>
                  <a:lnTo>
                    <a:pt x="325" y="311"/>
                  </a:lnTo>
                  <a:lnTo>
                    <a:pt x="195" y="363"/>
                  </a:lnTo>
                  <a:lnTo>
                    <a:pt x="182" y="408"/>
                  </a:lnTo>
                  <a:lnTo>
                    <a:pt x="104" y="415"/>
                  </a:lnTo>
                  <a:lnTo>
                    <a:pt x="39" y="525"/>
                  </a:lnTo>
                  <a:lnTo>
                    <a:pt x="39" y="590"/>
                  </a:lnTo>
                  <a:lnTo>
                    <a:pt x="7" y="687"/>
                  </a:lnTo>
                  <a:lnTo>
                    <a:pt x="33" y="869"/>
                  </a:lnTo>
                  <a:lnTo>
                    <a:pt x="0" y="934"/>
                  </a:lnTo>
                  <a:lnTo>
                    <a:pt x="20" y="1005"/>
                  </a:lnTo>
                  <a:lnTo>
                    <a:pt x="7" y="1096"/>
                  </a:lnTo>
                  <a:lnTo>
                    <a:pt x="111" y="1148"/>
                  </a:lnTo>
                  <a:lnTo>
                    <a:pt x="130" y="1258"/>
                  </a:lnTo>
                  <a:lnTo>
                    <a:pt x="104" y="1310"/>
                  </a:lnTo>
                  <a:lnTo>
                    <a:pt x="169" y="1427"/>
                  </a:lnTo>
                  <a:lnTo>
                    <a:pt x="150" y="1512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57"/>
            <p:cNvSpPr>
              <a:spLocks noChangeAspect="1"/>
            </p:cNvSpPr>
            <p:nvPr/>
          </p:nvSpPr>
          <p:spPr bwMode="auto">
            <a:xfrm>
              <a:off x="2660455" y="2899011"/>
              <a:ext cx="590271" cy="888610"/>
            </a:xfrm>
            <a:custGeom>
              <a:avLst/>
              <a:gdLst>
                <a:gd name="T0" fmla="*/ 1090 w 1531"/>
                <a:gd name="T1" fmla="*/ 2187 h 2304"/>
                <a:gd name="T2" fmla="*/ 1343 w 1531"/>
                <a:gd name="T3" fmla="*/ 1953 h 2304"/>
                <a:gd name="T4" fmla="*/ 1531 w 1531"/>
                <a:gd name="T5" fmla="*/ 1837 h 2304"/>
                <a:gd name="T6" fmla="*/ 1499 w 1531"/>
                <a:gd name="T7" fmla="*/ 1415 h 2304"/>
                <a:gd name="T8" fmla="*/ 1512 w 1531"/>
                <a:gd name="T9" fmla="*/ 1311 h 2304"/>
                <a:gd name="T10" fmla="*/ 1350 w 1531"/>
                <a:gd name="T11" fmla="*/ 1012 h 2304"/>
                <a:gd name="T12" fmla="*/ 1233 w 1531"/>
                <a:gd name="T13" fmla="*/ 565 h 2304"/>
                <a:gd name="T14" fmla="*/ 1181 w 1531"/>
                <a:gd name="T15" fmla="*/ 260 h 2304"/>
                <a:gd name="T16" fmla="*/ 960 w 1531"/>
                <a:gd name="T17" fmla="*/ 91 h 2304"/>
                <a:gd name="T18" fmla="*/ 805 w 1531"/>
                <a:gd name="T19" fmla="*/ 0 h 2304"/>
                <a:gd name="T20" fmla="*/ 772 w 1531"/>
                <a:gd name="T21" fmla="*/ 104 h 2304"/>
                <a:gd name="T22" fmla="*/ 603 w 1531"/>
                <a:gd name="T23" fmla="*/ 273 h 2304"/>
                <a:gd name="T24" fmla="*/ 662 w 1531"/>
                <a:gd name="T25" fmla="*/ 377 h 2304"/>
                <a:gd name="T26" fmla="*/ 779 w 1531"/>
                <a:gd name="T27" fmla="*/ 532 h 2304"/>
                <a:gd name="T28" fmla="*/ 649 w 1531"/>
                <a:gd name="T29" fmla="*/ 746 h 2304"/>
                <a:gd name="T30" fmla="*/ 564 w 1531"/>
                <a:gd name="T31" fmla="*/ 818 h 2304"/>
                <a:gd name="T32" fmla="*/ 370 w 1531"/>
                <a:gd name="T33" fmla="*/ 935 h 2304"/>
                <a:gd name="T34" fmla="*/ 253 w 1531"/>
                <a:gd name="T35" fmla="*/ 974 h 2304"/>
                <a:gd name="T36" fmla="*/ 175 w 1531"/>
                <a:gd name="T37" fmla="*/ 1019 h 2304"/>
                <a:gd name="T38" fmla="*/ 0 w 1531"/>
                <a:gd name="T39" fmla="*/ 1019 h 2304"/>
                <a:gd name="T40" fmla="*/ 39 w 1531"/>
                <a:gd name="T41" fmla="*/ 1194 h 2304"/>
                <a:gd name="T42" fmla="*/ 65 w 1531"/>
                <a:gd name="T43" fmla="*/ 1298 h 2304"/>
                <a:gd name="T44" fmla="*/ 91 w 1531"/>
                <a:gd name="T45" fmla="*/ 1408 h 2304"/>
                <a:gd name="T46" fmla="*/ 175 w 1531"/>
                <a:gd name="T47" fmla="*/ 1467 h 2304"/>
                <a:gd name="T48" fmla="*/ 253 w 1531"/>
                <a:gd name="T49" fmla="*/ 1545 h 2304"/>
                <a:gd name="T50" fmla="*/ 318 w 1531"/>
                <a:gd name="T51" fmla="*/ 1694 h 2304"/>
                <a:gd name="T52" fmla="*/ 435 w 1531"/>
                <a:gd name="T53" fmla="*/ 1681 h 2304"/>
                <a:gd name="T54" fmla="*/ 461 w 1531"/>
                <a:gd name="T55" fmla="*/ 1778 h 2304"/>
                <a:gd name="T56" fmla="*/ 532 w 1531"/>
                <a:gd name="T57" fmla="*/ 1914 h 2304"/>
                <a:gd name="T58" fmla="*/ 584 w 1531"/>
                <a:gd name="T59" fmla="*/ 2038 h 2304"/>
                <a:gd name="T60" fmla="*/ 636 w 1531"/>
                <a:gd name="T61" fmla="*/ 2180 h 2304"/>
                <a:gd name="T62" fmla="*/ 850 w 1531"/>
                <a:gd name="T63" fmla="*/ 2213 h 2304"/>
                <a:gd name="T64" fmla="*/ 1032 w 1531"/>
                <a:gd name="T65" fmla="*/ 2297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31" h="2304">
                  <a:moveTo>
                    <a:pt x="1032" y="2297"/>
                  </a:moveTo>
                  <a:lnTo>
                    <a:pt x="1090" y="2187"/>
                  </a:lnTo>
                  <a:lnTo>
                    <a:pt x="1226" y="2025"/>
                  </a:lnTo>
                  <a:lnTo>
                    <a:pt x="1343" y="1953"/>
                  </a:lnTo>
                  <a:lnTo>
                    <a:pt x="1427" y="1934"/>
                  </a:lnTo>
                  <a:lnTo>
                    <a:pt x="1531" y="1837"/>
                  </a:lnTo>
                  <a:lnTo>
                    <a:pt x="1531" y="1512"/>
                  </a:lnTo>
                  <a:lnTo>
                    <a:pt x="1499" y="1415"/>
                  </a:lnTo>
                  <a:lnTo>
                    <a:pt x="1518" y="1382"/>
                  </a:lnTo>
                  <a:lnTo>
                    <a:pt x="1512" y="1311"/>
                  </a:lnTo>
                  <a:lnTo>
                    <a:pt x="1466" y="1285"/>
                  </a:lnTo>
                  <a:lnTo>
                    <a:pt x="1350" y="1012"/>
                  </a:lnTo>
                  <a:lnTo>
                    <a:pt x="1278" y="694"/>
                  </a:lnTo>
                  <a:lnTo>
                    <a:pt x="1233" y="565"/>
                  </a:lnTo>
                  <a:lnTo>
                    <a:pt x="1226" y="318"/>
                  </a:lnTo>
                  <a:lnTo>
                    <a:pt x="1181" y="260"/>
                  </a:lnTo>
                  <a:lnTo>
                    <a:pt x="1135" y="182"/>
                  </a:lnTo>
                  <a:lnTo>
                    <a:pt x="960" y="91"/>
                  </a:lnTo>
                  <a:lnTo>
                    <a:pt x="921" y="46"/>
                  </a:lnTo>
                  <a:lnTo>
                    <a:pt x="805" y="0"/>
                  </a:lnTo>
                  <a:lnTo>
                    <a:pt x="785" y="33"/>
                  </a:lnTo>
                  <a:lnTo>
                    <a:pt x="772" y="104"/>
                  </a:lnTo>
                  <a:lnTo>
                    <a:pt x="603" y="182"/>
                  </a:lnTo>
                  <a:lnTo>
                    <a:pt x="603" y="273"/>
                  </a:lnTo>
                  <a:lnTo>
                    <a:pt x="668" y="299"/>
                  </a:lnTo>
                  <a:lnTo>
                    <a:pt x="662" y="377"/>
                  </a:lnTo>
                  <a:lnTo>
                    <a:pt x="701" y="409"/>
                  </a:lnTo>
                  <a:lnTo>
                    <a:pt x="779" y="532"/>
                  </a:lnTo>
                  <a:lnTo>
                    <a:pt x="766" y="610"/>
                  </a:lnTo>
                  <a:lnTo>
                    <a:pt x="649" y="746"/>
                  </a:lnTo>
                  <a:lnTo>
                    <a:pt x="603" y="753"/>
                  </a:lnTo>
                  <a:lnTo>
                    <a:pt x="564" y="818"/>
                  </a:lnTo>
                  <a:lnTo>
                    <a:pt x="500" y="805"/>
                  </a:lnTo>
                  <a:lnTo>
                    <a:pt x="370" y="935"/>
                  </a:lnTo>
                  <a:lnTo>
                    <a:pt x="292" y="980"/>
                  </a:lnTo>
                  <a:lnTo>
                    <a:pt x="253" y="974"/>
                  </a:lnTo>
                  <a:lnTo>
                    <a:pt x="188" y="993"/>
                  </a:lnTo>
                  <a:lnTo>
                    <a:pt x="175" y="1019"/>
                  </a:lnTo>
                  <a:lnTo>
                    <a:pt x="71" y="999"/>
                  </a:lnTo>
                  <a:lnTo>
                    <a:pt x="0" y="1019"/>
                  </a:lnTo>
                  <a:lnTo>
                    <a:pt x="52" y="1142"/>
                  </a:lnTo>
                  <a:lnTo>
                    <a:pt x="39" y="1194"/>
                  </a:lnTo>
                  <a:lnTo>
                    <a:pt x="19" y="1214"/>
                  </a:lnTo>
                  <a:lnTo>
                    <a:pt x="65" y="1298"/>
                  </a:lnTo>
                  <a:lnTo>
                    <a:pt x="52" y="1356"/>
                  </a:lnTo>
                  <a:lnTo>
                    <a:pt x="91" y="1408"/>
                  </a:lnTo>
                  <a:lnTo>
                    <a:pt x="136" y="1408"/>
                  </a:lnTo>
                  <a:lnTo>
                    <a:pt x="175" y="1467"/>
                  </a:lnTo>
                  <a:lnTo>
                    <a:pt x="182" y="1512"/>
                  </a:lnTo>
                  <a:lnTo>
                    <a:pt x="253" y="1545"/>
                  </a:lnTo>
                  <a:lnTo>
                    <a:pt x="240" y="1629"/>
                  </a:lnTo>
                  <a:lnTo>
                    <a:pt x="318" y="1694"/>
                  </a:lnTo>
                  <a:lnTo>
                    <a:pt x="389" y="1655"/>
                  </a:lnTo>
                  <a:lnTo>
                    <a:pt x="435" y="1681"/>
                  </a:lnTo>
                  <a:lnTo>
                    <a:pt x="422" y="1759"/>
                  </a:lnTo>
                  <a:lnTo>
                    <a:pt x="461" y="1778"/>
                  </a:lnTo>
                  <a:lnTo>
                    <a:pt x="538" y="1765"/>
                  </a:lnTo>
                  <a:lnTo>
                    <a:pt x="532" y="1914"/>
                  </a:lnTo>
                  <a:lnTo>
                    <a:pt x="506" y="1953"/>
                  </a:lnTo>
                  <a:lnTo>
                    <a:pt x="584" y="2038"/>
                  </a:lnTo>
                  <a:lnTo>
                    <a:pt x="597" y="2148"/>
                  </a:lnTo>
                  <a:lnTo>
                    <a:pt x="636" y="2180"/>
                  </a:lnTo>
                  <a:lnTo>
                    <a:pt x="798" y="2232"/>
                  </a:lnTo>
                  <a:lnTo>
                    <a:pt x="850" y="2213"/>
                  </a:lnTo>
                  <a:lnTo>
                    <a:pt x="967" y="2304"/>
                  </a:lnTo>
                  <a:lnTo>
                    <a:pt x="1032" y="22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58"/>
            <p:cNvSpPr>
              <a:spLocks noChangeAspect="1"/>
            </p:cNvSpPr>
            <p:nvPr/>
          </p:nvSpPr>
          <p:spPr bwMode="auto">
            <a:xfrm>
              <a:off x="2661611" y="2899011"/>
              <a:ext cx="590271" cy="888610"/>
            </a:xfrm>
            <a:custGeom>
              <a:avLst/>
              <a:gdLst>
                <a:gd name="T0" fmla="*/ 1090 w 1531"/>
                <a:gd name="T1" fmla="*/ 2187 h 2304"/>
                <a:gd name="T2" fmla="*/ 1343 w 1531"/>
                <a:gd name="T3" fmla="*/ 1953 h 2304"/>
                <a:gd name="T4" fmla="*/ 1531 w 1531"/>
                <a:gd name="T5" fmla="*/ 1837 h 2304"/>
                <a:gd name="T6" fmla="*/ 1499 w 1531"/>
                <a:gd name="T7" fmla="*/ 1415 h 2304"/>
                <a:gd name="T8" fmla="*/ 1512 w 1531"/>
                <a:gd name="T9" fmla="*/ 1311 h 2304"/>
                <a:gd name="T10" fmla="*/ 1350 w 1531"/>
                <a:gd name="T11" fmla="*/ 1012 h 2304"/>
                <a:gd name="T12" fmla="*/ 1233 w 1531"/>
                <a:gd name="T13" fmla="*/ 565 h 2304"/>
                <a:gd name="T14" fmla="*/ 1181 w 1531"/>
                <a:gd name="T15" fmla="*/ 260 h 2304"/>
                <a:gd name="T16" fmla="*/ 960 w 1531"/>
                <a:gd name="T17" fmla="*/ 91 h 2304"/>
                <a:gd name="T18" fmla="*/ 805 w 1531"/>
                <a:gd name="T19" fmla="*/ 0 h 2304"/>
                <a:gd name="T20" fmla="*/ 772 w 1531"/>
                <a:gd name="T21" fmla="*/ 104 h 2304"/>
                <a:gd name="T22" fmla="*/ 603 w 1531"/>
                <a:gd name="T23" fmla="*/ 273 h 2304"/>
                <a:gd name="T24" fmla="*/ 662 w 1531"/>
                <a:gd name="T25" fmla="*/ 377 h 2304"/>
                <a:gd name="T26" fmla="*/ 779 w 1531"/>
                <a:gd name="T27" fmla="*/ 532 h 2304"/>
                <a:gd name="T28" fmla="*/ 649 w 1531"/>
                <a:gd name="T29" fmla="*/ 746 h 2304"/>
                <a:gd name="T30" fmla="*/ 564 w 1531"/>
                <a:gd name="T31" fmla="*/ 818 h 2304"/>
                <a:gd name="T32" fmla="*/ 370 w 1531"/>
                <a:gd name="T33" fmla="*/ 935 h 2304"/>
                <a:gd name="T34" fmla="*/ 253 w 1531"/>
                <a:gd name="T35" fmla="*/ 974 h 2304"/>
                <a:gd name="T36" fmla="*/ 175 w 1531"/>
                <a:gd name="T37" fmla="*/ 1019 h 2304"/>
                <a:gd name="T38" fmla="*/ 0 w 1531"/>
                <a:gd name="T39" fmla="*/ 1019 h 2304"/>
                <a:gd name="T40" fmla="*/ 39 w 1531"/>
                <a:gd name="T41" fmla="*/ 1194 h 2304"/>
                <a:gd name="T42" fmla="*/ 65 w 1531"/>
                <a:gd name="T43" fmla="*/ 1298 h 2304"/>
                <a:gd name="T44" fmla="*/ 91 w 1531"/>
                <a:gd name="T45" fmla="*/ 1408 h 2304"/>
                <a:gd name="T46" fmla="*/ 175 w 1531"/>
                <a:gd name="T47" fmla="*/ 1467 h 2304"/>
                <a:gd name="T48" fmla="*/ 253 w 1531"/>
                <a:gd name="T49" fmla="*/ 1545 h 2304"/>
                <a:gd name="T50" fmla="*/ 318 w 1531"/>
                <a:gd name="T51" fmla="*/ 1694 h 2304"/>
                <a:gd name="T52" fmla="*/ 435 w 1531"/>
                <a:gd name="T53" fmla="*/ 1681 h 2304"/>
                <a:gd name="T54" fmla="*/ 461 w 1531"/>
                <a:gd name="T55" fmla="*/ 1778 h 2304"/>
                <a:gd name="T56" fmla="*/ 532 w 1531"/>
                <a:gd name="T57" fmla="*/ 1914 h 2304"/>
                <a:gd name="T58" fmla="*/ 584 w 1531"/>
                <a:gd name="T59" fmla="*/ 2038 h 2304"/>
                <a:gd name="T60" fmla="*/ 636 w 1531"/>
                <a:gd name="T61" fmla="*/ 2180 h 2304"/>
                <a:gd name="T62" fmla="*/ 850 w 1531"/>
                <a:gd name="T63" fmla="*/ 2213 h 2304"/>
                <a:gd name="T64" fmla="*/ 1032 w 1531"/>
                <a:gd name="T65" fmla="*/ 2297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31" h="2304">
                  <a:moveTo>
                    <a:pt x="1032" y="2297"/>
                  </a:moveTo>
                  <a:lnTo>
                    <a:pt x="1090" y="2187"/>
                  </a:lnTo>
                  <a:lnTo>
                    <a:pt x="1226" y="2025"/>
                  </a:lnTo>
                  <a:lnTo>
                    <a:pt x="1343" y="1953"/>
                  </a:lnTo>
                  <a:lnTo>
                    <a:pt x="1427" y="1934"/>
                  </a:lnTo>
                  <a:lnTo>
                    <a:pt x="1531" y="1837"/>
                  </a:lnTo>
                  <a:lnTo>
                    <a:pt x="1531" y="1512"/>
                  </a:lnTo>
                  <a:lnTo>
                    <a:pt x="1499" y="1415"/>
                  </a:lnTo>
                  <a:lnTo>
                    <a:pt x="1518" y="1382"/>
                  </a:lnTo>
                  <a:lnTo>
                    <a:pt x="1512" y="1311"/>
                  </a:lnTo>
                  <a:lnTo>
                    <a:pt x="1466" y="1285"/>
                  </a:lnTo>
                  <a:lnTo>
                    <a:pt x="1350" y="1012"/>
                  </a:lnTo>
                  <a:lnTo>
                    <a:pt x="1278" y="694"/>
                  </a:lnTo>
                  <a:lnTo>
                    <a:pt x="1233" y="565"/>
                  </a:lnTo>
                  <a:lnTo>
                    <a:pt x="1226" y="318"/>
                  </a:lnTo>
                  <a:lnTo>
                    <a:pt x="1181" y="260"/>
                  </a:lnTo>
                  <a:lnTo>
                    <a:pt x="1135" y="182"/>
                  </a:lnTo>
                  <a:lnTo>
                    <a:pt x="960" y="91"/>
                  </a:lnTo>
                  <a:lnTo>
                    <a:pt x="921" y="46"/>
                  </a:lnTo>
                  <a:lnTo>
                    <a:pt x="805" y="0"/>
                  </a:lnTo>
                  <a:lnTo>
                    <a:pt x="785" y="33"/>
                  </a:lnTo>
                  <a:lnTo>
                    <a:pt x="772" y="104"/>
                  </a:lnTo>
                  <a:lnTo>
                    <a:pt x="603" y="182"/>
                  </a:lnTo>
                  <a:lnTo>
                    <a:pt x="603" y="273"/>
                  </a:lnTo>
                  <a:lnTo>
                    <a:pt x="668" y="299"/>
                  </a:lnTo>
                  <a:lnTo>
                    <a:pt x="662" y="377"/>
                  </a:lnTo>
                  <a:lnTo>
                    <a:pt x="701" y="409"/>
                  </a:lnTo>
                  <a:lnTo>
                    <a:pt x="779" y="532"/>
                  </a:lnTo>
                  <a:lnTo>
                    <a:pt x="766" y="610"/>
                  </a:lnTo>
                  <a:lnTo>
                    <a:pt x="649" y="746"/>
                  </a:lnTo>
                  <a:lnTo>
                    <a:pt x="603" y="753"/>
                  </a:lnTo>
                  <a:lnTo>
                    <a:pt x="564" y="818"/>
                  </a:lnTo>
                  <a:lnTo>
                    <a:pt x="500" y="805"/>
                  </a:lnTo>
                  <a:lnTo>
                    <a:pt x="370" y="935"/>
                  </a:lnTo>
                  <a:lnTo>
                    <a:pt x="292" y="980"/>
                  </a:lnTo>
                  <a:lnTo>
                    <a:pt x="253" y="974"/>
                  </a:lnTo>
                  <a:lnTo>
                    <a:pt x="188" y="993"/>
                  </a:lnTo>
                  <a:lnTo>
                    <a:pt x="175" y="1019"/>
                  </a:lnTo>
                  <a:lnTo>
                    <a:pt x="71" y="999"/>
                  </a:lnTo>
                  <a:lnTo>
                    <a:pt x="0" y="1019"/>
                  </a:lnTo>
                  <a:lnTo>
                    <a:pt x="52" y="1142"/>
                  </a:lnTo>
                  <a:lnTo>
                    <a:pt x="39" y="1194"/>
                  </a:lnTo>
                  <a:lnTo>
                    <a:pt x="19" y="1214"/>
                  </a:lnTo>
                  <a:lnTo>
                    <a:pt x="65" y="1298"/>
                  </a:lnTo>
                  <a:lnTo>
                    <a:pt x="52" y="1356"/>
                  </a:lnTo>
                  <a:lnTo>
                    <a:pt x="91" y="1408"/>
                  </a:lnTo>
                  <a:lnTo>
                    <a:pt x="136" y="1408"/>
                  </a:lnTo>
                  <a:lnTo>
                    <a:pt x="175" y="1467"/>
                  </a:lnTo>
                  <a:lnTo>
                    <a:pt x="182" y="1512"/>
                  </a:lnTo>
                  <a:lnTo>
                    <a:pt x="253" y="1545"/>
                  </a:lnTo>
                  <a:lnTo>
                    <a:pt x="240" y="1629"/>
                  </a:lnTo>
                  <a:lnTo>
                    <a:pt x="318" y="1694"/>
                  </a:lnTo>
                  <a:lnTo>
                    <a:pt x="389" y="1655"/>
                  </a:lnTo>
                  <a:lnTo>
                    <a:pt x="435" y="1681"/>
                  </a:lnTo>
                  <a:lnTo>
                    <a:pt x="422" y="1759"/>
                  </a:lnTo>
                  <a:lnTo>
                    <a:pt x="461" y="1778"/>
                  </a:lnTo>
                  <a:lnTo>
                    <a:pt x="538" y="1765"/>
                  </a:lnTo>
                  <a:lnTo>
                    <a:pt x="532" y="1914"/>
                  </a:lnTo>
                  <a:lnTo>
                    <a:pt x="506" y="1953"/>
                  </a:lnTo>
                  <a:lnTo>
                    <a:pt x="584" y="2038"/>
                  </a:lnTo>
                  <a:lnTo>
                    <a:pt x="597" y="2148"/>
                  </a:lnTo>
                  <a:lnTo>
                    <a:pt x="636" y="2180"/>
                  </a:lnTo>
                  <a:lnTo>
                    <a:pt x="798" y="2232"/>
                  </a:lnTo>
                  <a:lnTo>
                    <a:pt x="850" y="2213"/>
                  </a:lnTo>
                  <a:lnTo>
                    <a:pt x="967" y="2304"/>
                  </a:lnTo>
                  <a:lnTo>
                    <a:pt x="1032" y="2297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59"/>
            <p:cNvSpPr>
              <a:spLocks noChangeAspect="1"/>
            </p:cNvSpPr>
            <p:nvPr/>
          </p:nvSpPr>
          <p:spPr bwMode="auto">
            <a:xfrm>
              <a:off x="1415526" y="2708870"/>
              <a:ext cx="745646" cy="568109"/>
            </a:xfrm>
            <a:custGeom>
              <a:avLst/>
              <a:gdLst>
                <a:gd name="T0" fmla="*/ 481 w 1934"/>
                <a:gd name="T1" fmla="*/ 1343 h 1473"/>
                <a:gd name="T2" fmla="*/ 649 w 1934"/>
                <a:gd name="T3" fmla="*/ 1382 h 1473"/>
                <a:gd name="T4" fmla="*/ 662 w 1934"/>
                <a:gd name="T5" fmla="*/ 1317 h 1473"/>
                <a:gd name="T6" fmla="*/ 747 w 1934"/>
                <a:gd name="T7" fmla="*/ 1246 h 1473"/>
                <a:gd name="T8" fmla="*/ 799 w 1934"/>
                <a:gd name="T9" fmla="*/ 1194 h 1473"/>
                <a:gd name="T10" fmla="*/ 876 w 1934"/>
                <a:gd name="T11" fmla="*/ 1226 h 1473"/>
                <a:gd name="T12" fmla="*/ 961 w 1934"/>
                <a:gd name="T13" fmla="*/ 1181 h 1473"/>
                <a:gd name="T14" fmla="*/ 1065 w 1934"/>
                <a:gd name="T15" fmla="*/ 1265 h 1473"/>
                <a:gd name="T16" fmla="*/ 1214 w 1934"/>
                <a:gd name="T17" fmla="*/ 1291 h 1473"/>
                <a:gd name="T18" fmla="*/ 1337 w 1934"/>
                <a:gd name="T19" fmla="*/ 1285 h 1473"/>
                <a:gd name="T20" fmla="*/ 1584 w 1934"/>
                <a:gd name="T21" fmla="*/ 1389 h 1473"/>
                <a:gd name="T22" fmla="*/ 1636 w 1934"/>
                <a:gd name="T23" fmla="*/ 1317 h 1473"/>
                <a:gd name="T24" fmla="*/ 1694 w 1934"/>
                <a:gd name="T25" fmla="*/ 1200 h 1473"/>
                <a:gd name="T26" fmla="*/ 1856 w 1934"/>
                <a:gd name="T27" fmla="*/ 1097 h 1473"/>
                <a:gd name="T28" fmla="*/ 1856 w 1934"/>
                <a:gd name="T29" fmla="*/ 986 h 1473"/>
                <a:gd name="T30" fmla="*/ 1765 w 1934"/>
                <a:gd name="T31" fmla="*/ 921 h 1473"/>
                <a:gd name="T32" fmla="*/ 1668 w 1934"/>
                <a:gd name="T33" fmla="*/ 746 h 1473"/>
                <a:gd name="T34" fmla="*/ 1675 w 1934"/>
                <a:gd name="T35" fmla="*/ 636 h 1473"/>
                <a:gd name="T36" fmla="*/ 1668 w 1934"/>
                <a:gd name="T37" fmla="*/ 558 h 1473"/>
                <a:gd name="T38" fmla="*/ 1876 w 1934"/>
                <a:gd name="T39" fmla="*/ 487 h 1473"/>
                <a:gd name="T40" fmla="*/ 1934 w 1934"/>
                <a:gd name="T41" fmla="*/ 435 h 1473"/>
                <a:gd name="T42" fmla="*/ 1856 w 1934"/>
                <a:gd name="T43" fmla="*/ 461 h 1473"/>
                <a:gd name="T44" fmla="*/ 1564 w 1934"/>
                <a:gd name="T45" fmla="*/ 539 h 1473"/>
                <a:gd name="T46" fmla="*/ 1285 w 1934"/>
                <a:gd name="T47" fmla="*/ 487 h 1473"/>
                <a:gd name="T48" fmla="*/ 1214 w 1934"/>
                <a:gd name="T49" fmla="*/ 350 h 1473"/>
                <a:gd name="T50" fmla="*/ 1117 w 1934"/>
                <a:gd name="T51" fmla="*/ 136 h 1473"/>
                <a:gd name="T52" fmla="*/ 1311 w 1934"/>
                <a:gd name="T53" fmla="*/ 182 h 1473"/>
                <a:gd name="T54" fmla="*/ 1402 w 1934"/>
                <a:gd name="T55" fmla="*/ 273 h 1473"/>
                <a:gd name="T56" fmla="*/ 1324 w 1934"/>
                <a:gd name="T57" fmla="*/ 169 h 1473"/>
                <a:gd name="T58" fmla="*/ 1097 w 1934"/>
                <a:gd name="T59" fmla="*/ 26 h 1473"/>
                <a:gd name="T60" fmla="*/ 779 w 1934"/>
                <a:gd name="T61" fmla="*/ 26 h 1473"/>
                <a:gd name="T62" fmla="*/ 325 w 1934"/>
                <a:gd name="T63" fmla="*/ 123 h 1473"/>
                <a:gd name="T64" fmla="*/ 7 w 1934"/>
                <a:gd name="T65" fmla="*/ 292 h 1473"/>
                <a:gd name="T66" fmla="*/ 72 w 1934"/>
                <a:gd name="T67" fmla="*/ 415 h 1473"/>
                <a:gd name="T68" fmla="*/ 78 w 1934"/>
                <a:gd name="T69" fmla="*/ 610 h 1473"/>
                <a:gd name="T70" fmla="*/ 7 w 1934"/>
                <a:gd name="T71" fmla="*/ 675 h 1473"/>
                <a:gd name="T72" fmla="*/ 46 w 1934"/>
                <a:gd name="T73" fmla="*/ 785 h 1473"/>
                <a:gd name="T74" fmla="*/ 85 w 1934"/>
                <a:gd name="T75" fmla="*/ 941 h 1473"/>
                <a:gd name="T76" fmla="*/ 150 w 1934"/>
                <a:gd name="T77" fmla="*/ 1032 h 1473"/>
                <a:gd name="T78" fmla="*/ 104 w 1934"/>
                <a:gd name="T79" fmla="*/ 1084 h 1473"/>
                <a:gd name="T80" fmla="*/ 130 w 1934"/>
                <a:gd name="T81" fmla="*/ 1155 h 1473"/>
                <a:gd name="T82" fmla="*/ 91 w 1934"/>
                <a:gd name="T83" fmla="*/ 1220 h 1473"/>
                <a:gd name="T84" fmla="*/ 156 w 1934"/>
                <a:gd name="T85" fmla="*/ 1415 h 1473"/>
                <a:gd name="T86" fmla="*/ 195 w 1934"/>
                <a:gd name="T87" fmla="*/ 1447 h 1473"/>
                <a:gd name="T88" fmla="*/ 351 w 1934"/>
                <a:gd name="T89" fmla="*/ 1434 h 1473"/>
                <a:gd name="T90" fmla="*/ 416 w 1934"/>
                <a:gd name="T91" fmla="*/ 1473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4" h="1473">
                  <a:moveTo>
                    <a:pt x="416" y="1473"/>
                  </a:moveTo>
                  <a:lnTo>
                    <a:pt x="481" y="1343"/>
                  </a:lnTo>
                  <a:lnTo>
                    <a:pt x="539" y="1376"/>
                  </a:lnTo>
                  <a:lnTo>
                    <a:pt x="649" y="1382"/>
                  </a:lnTo>
                  <a:lnTo>
                    <a:pt x="701" y="1350"/>
                  </a:lnTo>
                  <a:lnTo>
                    <a:pt x="662" y="1317"/>
                  </a:lnTo>
                  <a:lnTo>
                    <a:pt x="662" y="1272"/>
                  </a:lnTo>
                  <a:lnTo>
                    <a:pt x="747" y="1246"/>
                  </a:lnTo>
                  <a:lnTo>
                    <a:pt x="747" y="1181"/>
                  </a:lnTo>
                  <a:lnTo>
                    <a:pt x="799" y="1194"/>
                  </a:lnTo>
                  <a:lnTo>
                    <a:pt x="844" y="1226"/>
                  </a:lnTo>
                  <a:lnTo>
                    <a:pt x="876" y="1226"/>
                  </a:lnTo>
                  <a:lnTo>
                    <a:pt x="889" y="1162"/>
                  </a:lnTo>
                  <a:lnTo>
                    <a:pt x="961" y="1181"/>
                  </a:lnTo>
                  <a:lnTo>
                    <a:pt x="1032" y="1226"/>
                  </a:lnTo>
                  <a:lnTo>
                    <a:pt x="1065" y="1265"/>
                  </a:lnTo>
                  <a:lnTo>
                    <a:pt x="1162" y="1265"/>
                  </a:lnTo>
                  <a:lnTo>
                    <a:pt x="1214" y="1291"/>
                  </a:lnTo>
                  <a:lnTo>
                    <a:pt x="1292" y="1265"/>
                  </a:lnTo>
                  <a:lnTo>
                    <a:pt x="1337" y="1285"/>
                  </a:lnTo>
                  <a:lnTo>
                    <a:pt x="1350" y="1356"/>
                  </a:lnTo>
                  <a:lnTo>
                    <a:pt x="1584" y="1389"/>
                  </a:lnTo>
                  <a:lnTo>
                    <a:pt x="1597" y="1356"/>
                  </a:lnTo>
                  <a:lnTo>
                    <a:pt x="1636" y="1317"/>
                  </a:lnTo>
                  <a:lnTo>
                    <a:pt x="1642" y="1285"/>
                  </a:lnTo>
                  <a:lnTo>
                    <a:pt x="1694" y="1200"/>
                  </a:lnTo>
                  <a:lnTo>
                    <a:pt x="1791" y="1175"/>
                  </a:lnTo>
                  <a:lnTo>
                    <a:pt x="1856" y="1097"/>
                  </a:lnTo>
                  <a:lnTo>
                    <a:pt x="1889" y="999"/>
                  </a:lnTo>
                  <a:lnTo>
                    <a:pt x="1856" y="986"/>
                  </a:lnTo>
                  <a:lnTo>
                    <a:pt x="1778" y="999"/>
                  </a:lnTo>
                  <a:lnTo>
                    <a:pt x="1765" y="921"/>
                  </a:lnTo>
                  <a:lnTo>
                    <a:pt x="1675" y="889"/>
                  </a:lnTo>
                  <a:lnTo>
                    <a:pt x="1668" y="746"/>
                  </a:lnTo>
                  <a:lnTo>
                    <a:pt x="1726" y="701"/>
                  </a:lnTo>
                  <a:lnTo>
                    <a:pt x="1675" y="636"/>
                  </a:lnTo>
                  <a:lnTo>
                    <a:pt x="1675" y="597"/>
                  </a:lnTo>
                  <a:lnTo>
                    <a:pt x="1668" y="558"/>
                  </a:lnTo>
                  <a:lnTo>
                    <a:pt x="1785" y="532"/>
                  </a:lnTo>
                  <a:lnTo>
                    <a:pt x="1876" y="487"/>
                  </a:lnTo>
                  <a:lnTo>
                    <a:pt x="1921" y="461"/>
                  </a:lnTo>
                  <a:lnTo>
                    <a:pt x="1934" y="435"/>
                  </a:lnTo>
                  <a:lnTo>
                    <a:pt x="1915" y="422"/>
                  </a:lnTo>
                  <a:lnTo>
                    <a:pt x="1856" y="461"/>
                  </a:lnTo>
                  <a:lnTo>
                    <a:pt x="1668" y="519"/>
                  </a:lnTo>
                  <a:lnTo>
                    <a:pt x="1564" y="539"/>
                  </a:lnTo>
                  <a:lnTo>
                    <a:pt x="1389" y="526"/>
                  </a:lnTo>
                  <a:lnTo>
                    <a:pt x="1285" y="487"/>
                  </a:lnTo>
                  <a:lnTo>
                    <a:pt x="1220" y="435"/>
                  </a:lnTo>
                  <a:lnTo>
                    <a:pt x="1214" y="350"/>
                  </a:lnTo>
                  <a:lnTo>
                    <a:pt x="1149" y="162"/>
                  </a:lnTo>
                  <a:lnTo>
                    <a:pt x="1117" y="136"/>
                  </a:lnTo>
                  <a:lnTo>
                    <a:pt x="1123" y="97"/>
                  </a:lnTo>
                  <a:lnTo>
                    <a:pt x="1311" y="182"/>
                  </a:lnTo>
                  <a:lnTo>
                    <a:pt x="1350" y="247"/>
                  </a:lnTo>
                  <a:lnTo>
                    <a:pt x="1402" y="273"/>
                  </a:lnTo>
                  <a:lnTo>
                    <a:pt x="1376" y="214"/>
                  </a:lnTo>
                  <a:lnTo>
                    <a:pt x="1324" y="169"/>
                  </a:lnTo>
                  <a:lnTo>
                    <a:pt x="1246" y="110"/>
                  </a:lnTo>
                  <a:lnTo>
                    <a:pt x="1097" y="26"/>
                  </a:lnTo>
                  <a:lnTo>
                    <a:pt x="980" y="0"/>
                  </a:lnTo>
                  <a:lnTo>
                    <a:pt x="779" y="26"/>
                  </a:lnTo>
                  <a:lnTo>
                    <a:pt x="643" y="84"/>
                  </a:lnTo>
                  <a:lnTo>
                    <a:pt x="325" y="123"/>
                  </a:lnTo>
                  <a:lnTo>
                    <a:pt x="91" y="266"/>
                  </a:lnTo>
                  <a:lnTo>
                    <a:pt x="7" y="292"/>
                  </a:lnTo>
                  <a:lnTo>
                    <a:pt x="13" y="370"/>
                  </a:lnTo>
                  <a:lnTo>
                    <a:pt x="72" y="415"/>
                  </a:lnTo>
                  <a:lnTo>
                    <a:pt x="65" y="578"/>
                  </a:lnTo>
                  <a:lnTo>
                    <a:pt x="78" y="610"/>
                  </a:lnTo>
                  <a:lnTo>
                    <a:pt x="39" y="668"/>
                  </a:lnTo>
                  <a:lnTo>
                    <a:pt x="7" y="675"/>
                  </a:lnTo>
                  <a:lnTo>
                    <a:pt x="0" y="727"/>
                  </a:lnTo>
                  <a:lnTo>
                    <a:pt x="46" y="785"/>
                  </a:lnTo>
                  <a:lnTo>
                    <a:pt x="46" y="915"/>
                  </a:lnTo>
                  <a:lnTo>
                    <a:pt x="85" y="941"/>
                  </a:lnTo>
                  <a:lnTo>
                    <a:pt x="91" y="993"/>
                  </a:lnTo>
                  <a:lnTo>
                    <a:pt x="150" y="1032"/>
                  </a:lnTo>
                  <a:lnTo>
                    <a:pt x="156" y="1064"/>
                  </a:lnTo>
                  <a:lnTo>
                    <a:pt x="104" y="1084"/>
                  </a:lnTo>
                  <a:lnTo>
                    <a:pt x="91" y="1110"/>
                  </a:lnTo>
                  <a:lnTo>
                    <a:pt x="130" y="1155"/>
                  </a:lnTo>
                  <a:lnTo>
                    <a:pt x="117" y="1187"/>
                  </a:lnTo>
                  <a:lnTo>
                    <a:pt x="91" y="1220"/>
                  </a:lnTo>
                  <a:lnTo>
                    <a:pt x="98" y="1337"/>
                  </a:lnTo>
                  <a:lnTo>
                    <a:pt x="156" y="1415"/>
                  </a:lnTo>
                  <a:lnTo>
                    <a:pt x="156" y="1447"/>
                  </a:lnTo>
                  <a:lnTo>
                    <a:pt x="195" y="1447"/>
                  </a:lnTo>
                  <a:lnTo>
                    <a:pt x="221" y="1428"/>
                  </a:lnTo>
                  <a:lnTo>
                    <a:pt x="351" y="1434"/>
                  </a:lnTo>
                  <a:lnTo>
                    <a:pt x="377" y="1460"/>
                  </a:lnTo>
                  <a:lnTo>
                    <a:pt x="416" y="1473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>
                <a:solidFill>
                  <a:srgbClr val="FFC000"/>
                </a:solidFill>
              </a:endParaRPr>
            </a:p>
          </p:txBody>
        </p:sp>
        <p:sp>
          <p:nvSpPr>
            <p:cNvPr id="28" name="Freeform 60"/>
            <p:cNvSpPr>
              <a:spLocks noChangeAspect="1"/>
            </p:cNvSpPr>
            <p:nvPr/>
          </p:nvSpPr>
          <p:spPr bwMode="auto">
            <a:xfrm>
              <a:off x="1415526" y="2708870"/>
              <a:ext cx="745646" cy="568109"/>
            </a:xfrm>
            <a:custGeom>
              <a:avLst/>
              <a:gdLst>
                <a:gd name="T0" fmla="*/ 481 w 1934"/>
                <a:gd name="T1" fmla="*/ 1343 h 1473"/>
                <a:gd name="T2" fmla="*/ 649 w 1934"/>
                <a:gd name="T3" fmla="*/ 1382 h 1473"/>
                <a:gd name="T4" fmla="*/ 662 w 1934"/>
                <a:gd name="T5" fmla="*/ 1317 h 1473"/>
                <a:gd name="T6" fmla="*/ 747 w 1934"/>
                <a:gd name="T7" fmla="*/ 1246 h 1473"/>
                <a:gd name="T8" fmla="*/ 799 w 1934"/>
                <a:gd name="T9" fmla="*/ 1194 h 1473"/>
                <a:gd name="T10" fmla="*/ 876 w 1934"/>
                <a:gd name="T11" fmla="*/ 1226 h 1473"/>
                <a:gd name="T12" fmla="*/ 961 w 1934"/>
                <a:gd name="T13" fmla="*/ 1181 h 1473"/>
                <a:gd name="T14" fmla="*/ 1065 w 1934"/>
                <a:gd name="T15" fmla="*/ 1265 h 1473"/>
                <a:gd name="T16" fmla="*/ 1214 w 1934"/>
                <a:gd name="T17" fmla="*/ 1291 h 1473"/>
                <a:gd name="T18" fmla="*/ 1337 w 1934"/>
                <a:gd name="T19" fmla="*/ 1285 h 1473"/>
                <a:gd name="T20" fmla="*/ 1584 w 1934"/>
                <a:gd name="T21" fmla="*/ 1389 h 1473"/>
                <a:gd name="T22" fmla="*/ 1636 w 1934"/>
                <a:gd name="T23" fmla="*/ 1317 h 1473"/>
                <a:gd name="T24" fmla="*/ 1694 w 1934"/>
                <a:gd name="T25" fmla="*/ 1200 h 1473"/>
                <a:gd name="T26" fmla="*/ 1856 w 1934"/>
                <a:gd name="T27" fmla="*/ 1097 h 1473"/>
                <a:gd name="T28" fmla="*/ 1856 w 1934"/>
                <a:gd name="T29" fmla="*/ 986 h 1473"/>
                <a:gd name="T30" fmla="*/ 1765 w 1934"/>
                <a:gd name="T31" fmla="*/ 921 h 1473"/>
                <a:gd name="T32" fmla="*/ 1668 w 1934"/>
                <a:gd name="T33" fmla="*/ 746 h 1473"/>
                <a:gd name="T34" fmla="*/ 1675 w 1934"/>
                <a:gd name="T35" fmla="*/ 636 h 1473"/>
                <a:gd name="T36" fmla="*/ 1668 w 1934"/>
                <a:gd name="T37" fmla="*/ 558 h 1473"/>
                <a:gd name="T38" fmla="*/ 1876 w 1934"/>
                <a:gd name="T39" fmla="*/ 487 h 1473"/>
                <a:gd name="T40" fmla="*/ 1934 w 1934"/>
                <a:gd name="T41" fmla="*/ 435 h 1473"/>
                <a:gd name="T42" fmla="*/ 1856 w 1934"/>
                <a:gd name="T43" fmla="*/ 461 h 1473"/>
                <a:gd name="T44" fmla="*/ 1564 w 1934"/>
                <a:gd name="T45" fmla="*/ 539 h 1473"/>
                <a:gd name="T46" fmla="*/ 1285 w 1934"/>
                <a:gd name="T47" fmla="*/ 487 h 1473"/>
                <a:gd name="T48" fmla="*/ 1214 w 1934"/>
                <a:gd name="T49" fmla="*/ 350 h 1473"/>
                <a:gd name="T50" fmla="*/ 1117 w 1934"/>
                <a:gd name="T51" fmla="*/ 136 h 1473"/>
                <a:gd name="T52" fmla="*/ 1311 w 1934"/>
                <a:gd name="T53" fmla="*/ 182 h 1473"/>
                <a:gd name="T54" fmla="*/ 1402 w 1934"/>
                <a:gd name="T55" fmla="*/ 273 h 1473"/>
                <a:gd name="T56" fmla="*/ 1324 w 1934"/>
                <a:gd name="T57" fmla="*/ 169 h 1473"/>
                <a:gd name="T58" fmla="*/ 1097 w 1934"/>
                <a:gd name="T59" fmla="*/ 26 h 1473"/>
                <a:gd name="T60" fmla="*/ 779 w 1934"/>
                <a:gd name="T61" fmla="*/ 26 h 1473"/>
                <a:gd name="T62" fmla="*/ 325 w 1934"/>
                <a:gd name="T63" fmla="*/ 123 h 1473"/>
                <a:gd name="T64" fmla="*/ 7 w 1934"/>
                <a:gd name="T65" fmla="*/ 292 h 1473"/>
                <a:gd name="T66" fmla="*/ 72 w 1934"/>
                <a:gd name="T67" fmla="*/ 415 h 1473"/>
                <a:gd name="T68" fmla="*/ 78 w 1934"/>
                <a:gd name="T69" fmla="*/ 610 h 1473"/>
                <a:gd name="T70" fmla="*/ 7 w 1934"/>
                <a:gd name="T71" fmla="*/ 675 h 1473"/>
                <a:gd name="T72" fmla="*/ 46 w 1934"/>
                <a:gd name="T73" fmla="*/ 785 h 1473"/>
                <a:gd name="T74" fmla="*/ 85 w 1934"/>
                <a:gd name="T75" fmla="*/ 941 h 1473"/>
                <a:gd name="T76" fmla="*/ 150 w 1934"/>
                <a:gd name="T77" fmla="*/ 1032 h 1473"/>
                <a:gd name="T78" fmla="*/ 104 w 1934"/>
                <a:gd name="T79" fmla="*/ 1084 h 1473"/>
                <a:gd name="T80" fmla="*/ 130 w 1934"/>
                <a:gd name="T81" fmla="*/ 1155 h 1473"/>
                <a:gd name="T82" fmla="*/ 91 w 1934"/>
                <a:gd name="T83" fmla="*/ 1220 h 1473"/>
                <a:gd name="T84" fmla="*/ 156 w 1934"/>
                <a:gd name="T85" fmla="*/ 1415 h 1473"/>
                <a:gd name="T86" fmla="*/ 195 w 1934"/>
                <a:gd name="T87" fmla="*/ 1447 h 1473"/>
                <a:gd name="T88" fmla="*/ 351 w 1934"/>
                <a:gd name="T89" fmla="*/ 1434 h 1473"/>
                <a:gd name="T90" fmla="*/ 416 w 1934"/>
                <a:gd name="T91" fmla="*/ 1473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4" h="1473">
                  <a:moveTo>
                    <a:pt x="416" y="1473"/>
                  </a:moveTo>
                  <a:lnTo>
                    <a:pt x="481" y="1343"/>
                  </a:lnTo>
                  <a:lnTo>
                    <a:pt x="539" y="1376"/>
                  </a:lnTo>
                  <a:lnTo>
                    <a:pt x="649" y="1382"/>
                  </a:lnTo>
                  <a:lnTo>
                    <a:pt x="701" y="1350"/>
                  </a:lnTo>
                  <a:lnTo>
                    <a:pt x="662" y="1317"/>
                  </a:lnTo>
                  <a:lnTo>
                    <a:pt x="662" y="1272"/>
                  </a:lnTo>
                  <a:lnTo>
                    <a:pt x="747" y="1246"/>
                  </a:lnTo>
                  <a:lnTo>
                    <a:pt x="747" y="1181"/>
                  </a:lnTo>
                  <a:lnTo>
                    <a:pt x="799" y="1194"/>
                  </a:lnTo>
                  <a:lnTo>
                    <a:pt x="844" y="1226"/>
                  </a:lnTo>
                  <a:lnTo>
                    <a:pt x="876" y="1226"/>
                  </a:lnTo>
                  <a:lnTo>
                    <a:pt x="889" y="1162"/>
                  </a:lnTo>
                  <a:lnTo>
                    <a:pt x="961" y="1181"/>
                  </a:lnTo>
                  <a:lnTo>
                    <a:pt x="1032" y="1226"/>
                  </a:lnTo>
                  <a:lnTo>
                    <a:pt x="1065" y="1265"/>
                  </a:lnTo>
                  <a:lnTo>
                    <a:pt x="1162" y="1265"/>
                  </a:lnTo>
                  <a:lnTo>
                    <a:pt x="1214" y="1291"/>
                  </a:lnTo>
                  <a:lnTo>
                    <a:pt x="1292" y="1265"/>
                  </a:lnTo>
                  <a:lnTo>
                    <a:pt x="1337" y="1285"/>
                  </a:lnTo>
                  <a:lnTo>
                    <a:pt x="1350" y="1356"/>
                  </a:lnTo>
                  <a:lnTo>
                    <a:pt x="1584" y="1389"/>
                  </a:lnTo>
                  <a:lnTo>
                    <a:pt x="1597" y="1356"/>
                  </a:lnTo>
                  <a:lnTo>
                    <a:pt x="1636" y="1317"/>
                  </a:lnTo>
                  <a:lnTo>
                    <a:pt x="1642" y="1285"/>
                  </a:lnTo>
                  <a:lnTo>
                    <a:pt x="1694" y="1200"/>
                  </a:lnTo>
                  <a:lnTo>
                    <a:pt x="1791" y="1175"/>
                  </a:lnTo>
                  <a:lnTo>
                    <a:pt x="1856" y="1097"/>
                  </a:lnTo>
                  <a:lnTo>
                    <a:pt x="1889" y="999"/>
                  </a:lnTo>
                  <a:lnTo>
                    <a:pt x="1856" y="986"/>
                  </a:lnTo>
                  <a:lnTo>
                    <a:pt x="1778" y="999"/>
                  </a:lnTo>
                  <a:lnTo>
                    <a:pt x="1765" y="921"/>
                  </a:lnTo>
                  <a:lnTo>
                    <a:pt x="1675" y="889"/>
                  </a:lnTo>
                  <a:lnTo>
                    <a:pt x="1668" y="746"/>
                  </a:lnTo>
                  <a:lnTo>
                    <a:pt x="1726" y="701"/>
                  </a:lnTo>
                  <a:lnTo>
                    <a:pt x="1675" y="636"/>
                  </a:lnTo>
                  <a:lnTo>
                    <a:pt x="1675" y="597"/>
                  </a:lnTo>
                  <a:lnTo>
                    <a:pt x="1668" y="558"/>
                  </a:lnTo>
                  <a:lnTo>
                    <a:pt x="1785" y="532"/>
                  </a:lnTo>
                  <a:lnTo>
                    <a:pt x="1876" y="487"/>
                  </a:lnTo>
                  <a:lnTo>
                    <a:pt x="1921" y="461"/>
                  </a:lnTo>
                  <a:lnTo>
                    <a:pt x="1934" y="435"/>
                  </a:lnTo>
                  <a:lnTo>
                    <a:pt x="1915" y="422"/>
                  </a:lnTo>
                  <a:lnTo>
                    <a:pt x="1856" y="461"/>
                  </a:lnTo>
                  <a:lnTo>
                    <a:pt x="1668" y="519"/>
                  </a:lnTo>
                  <a:lnTo>
                    <a:pt x="1564" y="539"/>
                  </a:lnTo>
                  <a:lnTo>
                    <a:pt x="1389" y="526"/>
                  </a:lnTo>
                  <a:lnTo>
                    <a:pt x="1285" y="487"/>
                  </a:lnTo>
                  <a:lnTo>
                    <a:pt x="1220" y="435"/>
                  </a:lnTo>
                  <a:lnTo>
                    <a:pt x="1214" y="350"/>
                  </a:lnTo>
                  <a:lnTo>
                    <a:pt x="1149" y="162"/>
                  </a:lnTo>
                  <a:lnTo>
                    <a:pt x="1117" y="136"/>
                  </a:lnTo>
                  <a:lnTo>
                    <a:pt x="1123" y="97"/>
                  </a:lnTo>
                  <a:lnTo>
                    <a:pt x="1311" y="182"/>
                  </a:lnTo>
                  <a:lnTo>
                    <a:pt x="1350" y="247"/>
                  </a:lnTo>
                  <a:lnTo>
                    <a:pt x="1402" y="273"/>
                  </a:lnTo>
                  <a:lnTo>
                    <a:pt x="1376" y="214"/>
                  </a:lnTo>
                  <a:lnTo>
                    <a:pt x="1324" y="169"/>
                  </a:lnTo>
                  <a:lnTo>
                    <a:pt x="1246" y="110"/>
                  </a:lnTo>
                  <a:lnTo>
                    <a:pt x="1097" y="26"/>
                  </a:lnTo>
                  <a:lnTo>
                    <a:pt x="980" y="0"/>
                  </a:lnTo>
                  <a:lnTo>
                    <a:pt x="779" y="26"/>
                  </a:lnTo>
                  <a:lnTo>
                    <a:pt x="643" y="84"/>
                  </a:lnTo>
                  <a:lnTo>
                    <a:pt x="325" y="123"/>
                  </a:lnTo>
                  <a:lnTo>
                    <a:pt x="91" y="266"/>
                  </a:lnTo>
                  <a:lnTo>
                    <a:pt x="7" y="292"/>
                  </a:lnTo>
                  <a:lnTo>
                    <a:pt x="13" y="370"/>
                  </a:lnTo>
                  <a:lnTo>
                    <a:pt x="72" y="415"/>
                  </a:lnTo>
                  <a:lnTo>
                    <a:pt x="65" y="578"/>
                  </a:lnTo>
                  <a:lnTo>
                    <a:pt x="78" y="610"/>
                  </a:lnTo>
                  <a:lnTo>
                    <a:pt x="39" y="668"/>
                  </a:lnTo>
                  <a:lnTo>
                    <a:pt x="7" y="675"/>
                  </a:lnTo>
                  <a:lnTo>
                    <a:pt x="0" y="727"/>
                  </a:lnTo>
                  <a:lnTo>
                    <a:pt x="46" y="785"/>
                  </a:lnTo>
                  <a:lnTo>
                    <a:pt x="46" y="915"/>
                  </a:lnTo>
                  <a:lnTo>
                    <a:pt x="85" y="941"/>
                  </a:lnTo>
                  <a:lnTo>
                    <a:pt x="91" y="993"/>
                  </a:lnTo>
                  <a:lnTo>
                    <a:pt x="150" y="1032"/>
                  </a:lnTo>
                  <a:lnTo>
                    <a:pt x="156" y="1064"/>
                  </a:lnTo>
                  <a:lnTo>
                    <a:pt x="104" y="1084"/>
                  </a:lnTo>
                  <a:lnTo>
                    <a:pt x="91" y="1110"/>
                  </a:lnTo>
                  <a:lnTo>
                    <a:pt x="130" y="1155"/>
                  </a:lnTo>
                  <a:lnTo>
                    <a:pt x="117" y="1187"/>
                  </a:lnTo>
                  <a:lnTo>
                    <a:pt x="91" y="1220"/>
                  </a:lnTo>
                  <a:lnTo>
                    <a:pt x="98" y="1337"/>
                  </a:lnTo>
                  <a:lnTo>
                    <a:pt x="156" y="1415"/>
                  </a:lnTo>
                  <a:lnTo>
                    <a:pt x="156" y="1447"/>
                  </a:lnTo>
                  <a:lnTo>
                    <a:pt x="195" y="1447"/>
                  </a:lnTo>
                  <a:lnTo>
                    <a:pt x="221" y="1428"/>
                  </a:lnTo>
                  <a:lnTo>
                    <a:pt x="351" y="1434"/>
                  </a:lnTo>
                  <a:lnTo>
                    <a:pt x="377" y="1460"/>
                  </a:lnTo>
                  <a:lnTo>
                    <a:pt x="416" y="1473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61"/>
            <p:cNvSpPr>
              <a:spLocks noChangeAspect="1"/>
            </p:cNvSpPr>
            <p:nvPr/>
          </p:nvSpPr>
          <p:spPr bwMode="auto">
            <a:xfrm>
              <a:off x="1747096" y="4290549"/>
              <a:ext cx="485403" cy="705797"/>
            </a:xfrm>
            <a:custGeom>
              <a:avLst/>
              <a:gdLst>
                <a:gd name="T0" fmla="*/ 954 w 1259"/>
                <a:gd name="T1" fmla="*/ 1544 h 1830"/>
                <a:gd name="T2" fmla="*/ 908 w 1259"/>
                <a:gd name="T3" fmla="*/ 1454 h 1830"/>
                <a:gd name="T4" fmla="*/ 850 w 1259"/>
                <a:gd name="T5" fmla="*/ 1408 h 1830"/>
                <a:gd name="T6" fmla="*/ 759 w 1259"/>
                <a:gd name="T7" fmla="*/ 1285 h 1830"/>
                <a:gd name="T8" fmla="*/ 681 w 1259"/>
                <a:gd name="T9" fmla="*/ 1233 h 1830"/>
                <a:gd name="T10" fmla="*/ 779 w 1259"/>
                <a:gd name="T11" fmla="*/ 1071 h 1830"/>
                <a:gd name="T12" fmla="*/ 844 w 1259"/>
                <a:gd name="T13" fmla="*/ 1019 h 1830"/>
                <a:gd name="T14" fmla="*/ 844 w 1259"/>
                <a:gd name="T15" fmla="*/ 883 h 1830"/>
                <a:gd name="T16" fmla="*/ 941 w 1259"/>
                <a:gd name="T17" fmla="*/ 837 h 1830"/>
                <a:gd name="T18" fmla="*/ 1116 w 1259"/>
                <a:gd name="T19" fmla="*/ 720 h 1830"/>
                <a:gd name="T20" fmla="*/ 1259 w 1259"/>
                <a:gd name="T21" fmla="*/ 630 h 1830"/>
                <a:gd name="T22" fmla="*/ 1233 w 1259"/>
                <a:gd name="T23" fmla="*/ 513 h 1830"/>
                <a:gd name="T24" fmla="*/ 1207 w 1259"/>
                <a:gd name="T25" fmla="*/ 422 h 1830"/>
                <a:gd name="T26" fmla="*/ 1181 w 1259"/>
                <a:gd name="T27" fmla="*/ 279 h 1830"/>
                <a:gd name="T28" fmla="*/ 1097 w 1259"/>
                <a:gd name="T29" fmla="*/ 266 h 1830"/>
                <a:gd name="T30" fmla="*/ 1019 w 1259"/>
                <a:gd name="T31" fmla="*/ 188 h 1830"/>
                <a:gd name="T32" fmla="*/ 960 w 1259"/>
                <a:gd name="T33" fmla="*/ 214 h 1830"/>
                <a:gd name="T34" fmla="*/ 824 w 1259"/>
                <a:gd name="T35" fmla="*/ 39 h 1830"/>
                <a:gd name="T36" fmla="*/ 590 w 1259"/>
                <a:gd name="T37" fmla="*/ 0 h 1830"/>
                <a:gd name="T38" fmla="*/ 409 w 1259"/>
                <a:gd name="T39" fmla="*/ 123 h 1830"/>
                <a:gd name="T40" fmla="*/ 389 w 1259"/>
                <a:gd name="T41" fmla="*/ 227 h 1830"/>
                <a:gd name="T42" fmla="*/ 350 w 1259"/>
                <a:gd name="T43" fmla="*/ 370 h 1830"/>
                <a:gd name="T44" fmla="*/ 305 w 1259"/>
                <a:gd name="T45" fmla="*/ 467 h 1830"/>
                <a:gd name="T46" fmla="*/ 344 w 1259"/>
                <a:gd name="T47" fmla="*/ 597 h 1830"/>
                <a:gd name="T48" fmla="*/ 260 w 1259"/>
                <a:gd name="T49" fmla="*/ 668 h 1830"/>
                <a:gd name="T50" fmla="*/ 227 w 1259"/>
                <a:gd name="T51" fmla="*/ 863 h 1830"/>
                <a:gd name="T52" fmla="*/ 13 w 1259"/>
                <a:gd name="T53" fmla="*/ 993 h 1830"/>
                <a:gd name="T54" fmla="*/ 45 w 1259"/>
                <a:gd name="T55" fmla="*/ 1175 h 1830"/>
                <a:gd name="T56" fmla="*/ 156 w 1259"/>
                <a:gd name="T57" fmla="*/ 1259 h 1830"/>
                <a:gd name="T58" fmla="*/ 240 w 1259"/>
                <a:gd name="T59" fmla="*/ 1246 h 1830"/>
                <a:gd name="T60" fmla="*/ 376 w 1259"/>
                <a:gd name="T61" fmla="*/ 1493 h 1830"/>
                <a:gd name="T62" fmla="*/ 506 w 1259"/>
                <a:gd name="T63" fmla="*/ 1687 h 1830"/>
                <a:gd name="T64" fmla="*/ 597 w 1259"/>
                <a:gd name="T65" fmla="*/ 1798 h 1830"/>
                <a:gd name="T66" fmla="*/ 675 w 1259"/>
                <a:gd name="T67" fmla="*/ 1817 h 1830"/>
                <a:gd name="T68" fmla="*/ 785 w 1259"/>
                <a:gd name="T69" fmla="*/ 1694 h 1830"/>
                <a:gd name="T70" fmla="*/ 908 w 1259"/>
                <a:gd name="T71" fmla="*/ 1616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9" h="1830">
                  <a:moveTo>
                    <a:pt x="947" y="1609"/>
                  </a:moveTo>
                  <a:lnTo>
                    <a:pt x="954" y="1544"/>
                  </a:lnTo>
                  <a:lnTo>
                    <a:pt x="902" y="1512"/>
                  </a:lnTo>
                  <a:lnTo>
                    <a:pt x="908" y="1454"/>
                  </a:lnTo>
                  <a:lnTo>
                    <a:pt x="895" y="1421"/>
                  </a:lnTo>
                  <a:lnTo>
                    <a:pt x="850" y="1408"/>
                  </a:lnTo>
                  <a:lnTo>
                    <a:pt x="824" y="1337"/>
                  </a:lnTo>
                  <a:lnTo>
                    <a:pt x="759" y="1285"/>
                  </a:lnTo>
                  <a:lnTo>
                    <a:pt x="753" y="1239"/>
                  </a:lnTo>
                  <a:lnTo>
                    <a:pt x="681" y="1233"/>
                  </a:lnTo>
                  <a:lnTo>
                    <a:pt x="701" y="1175"/>
                  </a:lnTo>
                  <a:lnTo>
                    <a:pt x="779" y="1071"/>
                  </a:lnTo>
                  <a:lnTo>
                    <a:pt x="785" y="1025"/>
                  </a:lnTo>
                  <a:lnTo>
                    <a:pt x="844" y="1019"/>
                  </a:lnTo>
                  <a:lnTo>
                    <a:pt x="882" y="947"/>
                  </a:lnTo>
                  <a:lnTo>
                    <a:pt x="844" y="883"/>
                  </a:lnTo>
                  <a:lnTo>
                    <a:pt x="863" y="837"/>
                  </a:lnTo>
                  <a:lnTo>
                    <a:pt x="941" y="837"/>
                  </a:lnTo>
                  <a:lnTo>
                    <a:pt x="960" y="727"/>
                  </a:lnTo>
                  <a:lnTo>
                    <a:pt x="1116" y="720"/>
                  </a:lnTo>
                  <a:lnTo>
                    <a:pt x="1226" y="694"/>
                  </a:lnTo>
                  <a:lnTo>
                    <a:pt x="1259" y="630"/>
                  </a:lnTo>
                  <a:lnTo>
                    <a:pt x="1194" y="578"/>
                  </a:lnTo>
                  <a:lnTo>
                    <a:pt x="1233" y="513"/>
                  </a:lnTo>
                  <a:lnTo>
                    <a:pt x="1207" y="461"/>
                  </a:lnTo>
                  <a:lnTo>
                    <a:pt x="1207" y="422"/>
                  </a:lnTo>
                  <a:lnTo>
                    <a:pt x="1155" y="383"/>
                  </a:lnTo>
                  <a:lnTo>
                    <a:pt x="1181" y="279"/>
                  </a:lnTo>
                  <a:lnTo>
                    <a:pt x="1155" y="253"/>
                  </a:lnTo>
                  <a:lnTo>
                    <a:pt x="1097" y="266"/>
                  </a:lnTo>
                  <a:lnTo>
                    <a:pt x="1084" y="234"/>
                  </a:lnTo>
                  <a:lnTo>
                    <a:pt x="1019" y="188"/>
                  </a:lnTo>
                  <a:lnTo>
                    <a:pt x="986" y="221"/>
                  </a:lnTo>
                  <a:lnTo>
                    <a:pt x="960" y="214"/>
                  </a:lnTo>
                  <a:lnTo>
                    <a:pt x="947" y="149"/>
                  </a:lnTo>
                  <a:lnTo>
                    <a:pt x="824" y="39"/>
                  </a:lnTo>
                  <a:lnTo>
                    <a:pt x="759" y="78"/>
                  </a:lnTo>
                  <a:lnTo>
                    <a:pt x="590" y="0"/>
                  </a:lnTo>
                  <a:lnTo>
                    <a:pt x="409" y="26"/>
                  </a:lnTo>
                  <a:lnTo>
                    <a:pt x="409" y="123"/>
                  </a:lnTo>
                  <a:lnTo>
                    <a:pt x="389" y="162"/>
                  </a:lnTo>
                  <a:lnTo>
                    <a:pt x="389" y="227"/>
                  </a:lnTo>
                  <a:lnTo>
                    <a:pt x="324" y="318"/>
                  </a:lnTo>
                  <a:lnTo>
                    <a:pt x="350" y="370"/>
                  </a:lnTo>
                  <a:lnTo>
                    <a:pt x="298" y="415"/>
                  </a:lnTo>
                  <a:lnTo>
                    <a:pt x="305" y="467"/>
                  </a:lnTo>
                  <a:lnTo>
                    <a:pt x="357" y="539"/>
                  </a:lnTo>
                  <a:lnTo>
                    <a:pt x="344" y="597"/>
                  </a:lnTo>
                  <a:lnTo>
                    <a:pt x="266" y="604"/>
                  </a:lnTo>
                  <a:lnTo>
                    <a:pt x="260" y="668"/>
                  </a:lnTo>
                  <a:lnTo>
                    <a:pt x="208" y="681"/>
                  </a:lnTo>
                  <a:lnTo>
                    <a:pt x="227" y="863"/>
                  </a:lnTo>
                  <a:lnTo>
                    <a:pt x="143" y="941"/>
                  </a:lnTo>
                  <a:lnTo>
                    <a:pt x="13" y="993"/>
                  </a:lnTo>
                  <a:lnTo>
                    <a:pt x="0" y="1129"/>
                  </a:lnTo>
                  <a:lnTo>
                    <a:pt x="45" y="1175"/>
                  </a:lnTo>
                  <a:lnTo>
                    <a:pt x="149" y="1220"/>
                  </a:lnTo>
                  <a:lnTo>
                    <a:pt x="156" y="1259"/>
                  </a:lnTo>
                  <a:lnTo>
                    <a:pt x="201" y="1259"/>
                  </a:lnTo>
                  <a:lnTo>
                    <a:pt x="240" y="1246"/>
                  </a:lnTo>
                  <a:lnTo>
                    <a:pt x="331" y="1291"/>
                  </a:lnTo>
                  <a:lnTo>
                    <a:pt x="376" y="1493"/>
                  </a:lnTo>
                  <a:lnTo>
                    <a:pt x="467" y="1531"/>
                  </a:lnTo>
                  <a:lnTo>
                    <a:pt x="506" y="1687"/>
                  </a:lnTo>
                  <a:lnTo>
                    <a:pt x="597" y="1713"/>
                  </a:lnTo>
                  <a:lnTo>
                    <a:pt x="597" y="1798"/>
                  </a:lnTo>
                  <a:lnTo>
                    <a:pt x="629" y="1830"/>
                  </a:lnTo>
                  <a:lnTo>
                    <a:pt x="675" y="1817"/>
                  </a:lnTo>
                  <a:lnTo>
                    <a:pt x="746" y="1830"/>
                  </a:lnTo>
                  <a:lnTo>
                    <a:pt x="785" y="1694"/>
                  </a:lnTo>
                  <a:lnTo>
                    <a:pt x="857" y="1687"/>
                  </a:lnTo>
                  <a:lnTo>
                    <a:pt x="908" y="1616"/>
                  </a:lnTo>
                  <a:lnTo>
                    <a:pt x="947" y="16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62"/>
            <p:cNvSpPr>
              <a:spLocks noChangeAspect="1"/>
            </p:cNvSpPr>
            <p:nvPr/>
          </p:nvSpPr>
          <p:spPr bwMode="auto">
            <a:xfrm>
              <a:off x="1745939" y="4290549"/>
              <a:ext cx="485403" cy="705797"/>
            </a:xfrm>
            <a:custGeom>
              <a:avLst/>
              <a:gdLst>
                <a:gd name="T0" fmla="*/ 954 w 1259"/>
                <a:gd name="T1" fmla="*/ 1544 h 1830"/>
                <a:gd name="T2" fmla="*/ 908 w 1259"/>
                <a:gd name="T3" fmla="*/ 1454 h 1830"/>
                <a:gd name="T4" fmla="*/ 850 w 1259"/>
                <a:gd name="T5" fmla="*/ 1408 h 1830"/>
                <a:gd name="T6" fmla="*/ 759 w 1259"/>
                <a:gd name="T7" fmla="*/ 1285 h 1830"/>
                <a:gd name="T8" fmla="*/ 681 w 1259"/>
                <a:gd name="T9" fmla="*/ 1233 h 1830"/>
                <a:gd name="T10" fmla="*/ 779 w 1259"/>
                <a:gd name="T11" fmla="*/ 1071 h 1830"/>
                <a:gd name="T12" fmla="*/ 844 w 1259"/>
                <a:gd name="T13" fmla="*/ 1019 h 1830"/>
                <a:gd name="T14" fmla="*/ 844 w 1259"/>
                <a:gd name="T15" fmla="*/ 883 h 1830"/>
                <a:gd name="T16" fmla="*/ 941 w 1259"/>
                <a:gd name="T17" fmla="*/ 837 h 1830"/>
                <a:gd name="T18" fmla="*/ 1116 w 1259"/>
                <a:gd name="T19" fmla="*/ 720 h 1830"/>
                <a:gd name="T20" fmla="*/ 1259 w 1259"/>
                <a:gd name="T21" fmla="*/ 630 h 1830"/>
                <a:gd name="T22" fmla="*/ 1233 w 1259"/>
                <a:gd name="T23" fmla="*/ 513 h 1830"/>
                <a:gd name="T24" fmla="*/ 1207 w 1259"/>
                <a:gd name="T25" fmla="*/ 422 h 1830"/>
                <a:gd name="T26" fmla="*/ 1181 w 1259"/>
                <a:gd name="T27" fmla="*/ 279 h 1830"/>
                <a:gd name="T28" fmla="*/ 1097 w 1259"/>
                <a:gd name="T29" fmla="*/ 266 h 1830"/>
                <a:gd name="T30" fmla="*/ 1019 w 1259"/>
                <a:gd name="T31" fmla="*/ 188 h 1830"/>
                <a:gd name="T32" fmla="*/ 960 w 1259"/>
                <a:gd name="T33" fmla="*/ 214 h 1830"/>
                <a:gd name="T34" fmla="*/ 824 w 1259"/>
                <a:gd name="T35" fmla="*/ 39 h 1830"/>
                <a:gd name="T36" fmla="*/ 590 w 1259"/>
                <a:gd name="T37" fmla="*/ 0 h 1830"/>
                <a:gd name="T38" fmla="*/ 409 w 1259"/>
                <a:gd name="T39" fmla="*/ 123 h 1830"/>
                <a:gd name="T40" fmla="*/ 389 w 1259"/>
                <a:gd name="T41" fmla="*/ 227 h 1830"/>
                <a:gd name="T42" fmla="*/ 350 w 1259"/>
                <a:gd name="T43" fmla="*/ 370 h 1830"/>
                <a:gd name="T44" fmla="*/ 305 w 1259"/>
                <a:gd name="T45" fmla="*/ 467 h 1830"/>
                <a:gd name="T46" fmla="*/ 344 w 1259"/>
                <a:gd name="T47" fmla="*/ 597 h 1830"/>
                <a:gd name="T48" fmla="*/ 260 w 1259"/>
                <a:gd name="T49" fmla="*/ 668 h 1830"/>
                <a:gd name="T50" fmla="*/ 227 w 1259"/>
                <a:gd name="T51" fmla="*/ 863 h 1830"/>
                <a:gd name="T52" fmla="*/ 13 w 1259"/>
                <a:gd name="T53" fmla="*/ 993 h 1830"/>
                <a:gd name="T54" fmla="*/ 45 w 1259"/>
                <a:gd name="T55" fmla="*/ 1175 h 1830"/>
                <a:gd name="T56" fmla="*/ 156 w 1259"/>
                <a:gd name="T57" fmla="*/ 1259 h 1830"/>
                <a:gd name="T58" fmla="*/ 240 w 1259"/>
                <a:gd name="T59" fmla="*/ 1246 h 1830"/>
                <a:gd name="T60" fmla="*/ 376 w 1259"/>
                <a:gd name="T61" fmla="*/ 1493 h 1830"/>
                <a:gd name="T62" fmla="*/ 506 w 1259"/>
                <a:gd name="T63" fmla="*/ 1687 h 1830"/>
                <a:gd name="T64" fmla="*/ 597 w 1259"/>
                <a:gd name="T65" fmla="*/ 1798 h 1830"/>
                <a:gd name="T66" fmla="*/ 675 w 1259"/>
                <a:gd name="T67" fmla="*/ 1817 h 1830"/>
                <a:gd name="T68" fmla="*/ 785 w 1259"/>
                <a:gd name="T69" fmla="*/ 1694 h 1830"/>
                <a:gd name="T70" fmla="*/ 908 w 1259"/>
                <a:gd name="T71" fmla="*/ 1616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9" h="1830">
                  <a:moveTo>
                    <a:pt x="947" y="1609"/>
                  </a:moveTo>
                  <a:lnTo>
                    <a:pt x="954" y="1544"/>
                  </a:lnTo>
                  <a:lnTo>
                    <a:pt x="902" y="1512"/>
                  </a:lnTo>
                  <a:lnTo>
                    <a:pt x="908" y="1454"/>
                  </a:lnTo>
                  <a:lnTo>
                    <a:pt x="895" y="1421"/>
                  </a:lnTo>
                  <a:lnTo>
                    <a:pt x="850" y="1408"/>
                  </a:lnTo>
                  <a:lnTo>
                    <a:pt x="824" y="1337"/>
                  </a:lnTo>
                  <a:lnTo>
                    <a:pt x="759" y="1285"/>
                  </a:lnTo>
                  <a:lnTo>
                    <a:pt x="753" y="1239"/>
                  </a:lnTo>
                  <a:lnTo>
                    <a:pt x="681" y="1233"/>
                  </a:lnTo>
                  <a:lnTo>
                    <a:pt x="701" y="1175"/>
                  </a:lnTo>
                  <a:lnTo>
                    <a:pt x="779" y="1071"/>
                  </a:lnTo>
                  <a:lnTo>
                    <a:pt x="785" y="1025"/>
                  </a:lnTo>
                  <a:lnTo>
                    <a:pt x="844" y="1019"/>
                  </a:lnTo>
                  <a:lnTo>
                    <a:pt x="882" y="947"/>
                  </a:lnTo>
                  <a:lnTo>
                    <a:pt x="844" y="883"/>
                  </a:lnTo>
                  <a:lnTo>
                    <a:pt x="863" y="837"/>
                  </a:lnTo>
                  <a:lnTo>
                    <a:pt x="941" y="837"/>
                  </a:lnTo>
                  <a:lnTo>
                    <a:pt x="960" y="727"/>
                  </a:lnTo>
                  <a:lnTo>
                    <a:pt x="1116" y="720"/>
                  </a:lnTo>
                  <a:lnTo>
                    <a:pt x="1226" y="694"/>
                  </a:lnTo>
                  <a:lnTo>
                    <a:pt x="1259" y="630"/>
                  </a:lnTo>
                  <a:lnTo>
                    <a:pt x="1194" y="578"/>
                  </a:lnTo>
                  <a:lnTo>
                    <a:pt x="1233" y="513"/>
                  </a:lnTo>
                  <a:lnTo>
                    <a:pt x="1207" y="461"/>
                  </a:lnTo>
                  <a:lnTo>
                    <a:pt x="1207" y="422"/>
                  </a:lnTo>
                  <a:lnTo>
                    <a:pt x="1155" y="383"/>
                  </a:lnTo>
                  <a:lnTo>
                    <a:pt x="1181" y="279"/>
                  </a:lnTo>
                  <a:lnTo>
                    <a:pt x="1155" y="253"/>
                  </a:lnTo>
                  <a:lnTo>
                    <a:pt x="1097" y="266"/>
                  </a:lnTo>
                  <a:lnTo>
                    <a:pt x="1084" y="234"/>
                  </a:lnTo>
                  <a:lnTo>
                    <a:pt x="1019" y="188"/>
                  </a:lnTo>
                  <a:lnTo>
                    <a:pt x="986" y="221"/>
                  </a:lnTo>
                  <a:lnTo>
                    <a:pt x="960" y="214"/>
                  </a:lnTo>
                  <a:lnTo>
                    <a:pt x="947" y="149"/>
                  </a:lnTo>
                  <a:lnTo>
                    <a:pt x="824" y="39"/>
                  </a:lnTo>
                  <a:lnTo>
                    <a:pt x="759" y="78"/>
                  </a:lnTo>
                  <a:lnTo>
                    <a:pt x="590" y="0"/>
                  </a:lnTo>
                  <a:lnTo>
                    <a:pt x="409" y="26"/>
                  </a:lnTo>
                  <a:lnTo>
                    <a:pt x="409" y="123"/>
                  </a:lnTo>
                  <a:lnTo>
                    <a:pt x="389" y="162"/>
                  </a:lnTo>
                  <a:lnTo>
                    <a:pt x="389" y="227"/>
                  </a:lnTo>
                  <a:lnTo>
                    <a:pt x="324" y="318"/>
                  </a:lnTo>
                  <a:lnTo>
                    <a:pt x="350" y="370"/>
                  </a:lnTo>
                  <a:lnTo>
                    <a:pt x="298" y="415"/>
                  </a:lnTo>
                  <a:lnTo>
                    <a:pt x="305" y="467"/>
                  </a:lnTo>
                  <a:lnTo>
                    <a:pt x="357" y="539"/>
                  </a:lnTo>
                  <a:lnTo>
                    <a:pt x="344" y="597"/>
                  </a:lnTo>
                  <a:lnTo>
                    <a:pt x="266" y="604"/>
                  </a:lnTo>
                  <a:lnTo>
                    <a:pt x="260" y="668"/>
                  </a:lnTo>
                  <a:lnTo>
                    <a:pt x="208" y="681"/>
                  </a:lnTo>
                  <a:lnTo>
                    <a:pt x="227" y="863"/>
                  </a:lnTo>
                  <a:lnTo>
                    <a:pt x="143" y="941"/>
                  </a:lnTo>
                  <a:lnTo>
                    <a:pt x="13" y="993"/>
                  </a:lnTo>
                  <a:lnTo>
                    <a:pt x="0" y="1129"/>
                  </a:lnTo>
                  <a:lnTo>
                    <a:pt x="45" y="1175"/>
                  </a:lnTo>
                  <a:lnTo>
                    <a:pt x="149" y="1220"/>
                  </a:lnTo>
                  <a:lnTo>
                    <a:pt x="156" y="1259"/>
                  </a:lnTo>
                  <a:lnTo>
                    <a:pt x="201" y="1259"/>
                  </a:lnTo>
                  <a:lnTo>
                    <a:pt x="240" y="1246"/>
                  </a:lnTo>
                  <a:lnTo>
                    <a:pt x="331" y="1291"/>
                  </a:lnTo>
                  <a:lnTo>
                    <a:pt x="376" y="1493"/>
                  </a:lnTo>
                  <a:lnTo>
                    <a:pt x="467" y="1531"/>
                  </a:lnTo>
                  <a:lnTo>
                    <a:pt x="506" y="1687"/>
                  </a:lnTo>
                  <a:lnTo>
                    <a:pt x="597" y="1713"/>
                  </a:lnTo>
                  <a:lnTo>
                    <a:pt x="597" y="1798"/>
                  </a:lnTo>
                  <a:lnTo>
                    <a:pt x="629" y="1830"/>
                  </a:lnTo>
                  <a:lnTo>
                    <a:pt x="675" y="1817"/>
                  </a:lnTo>
                  <a:lnTo>
                    <a:pt x="746" y="1830"/>
                  </a:lnTo>
                  <a:lnTo>
                    <a:pt x="785" y="1694"/>
                  </a:lnTo>
                  <a:lnTo>
                    <a:pt x="857" y="1687"/>
                  </a:lnTo>
                  <a:lnTo>
                    <a:pt x="908" y="1616"/>
                  </a:lnTo>
                  <a:lnTo>
                    <a:pt x="947" y="1609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63"/>
            <p:cNvSpPr>
              <a:spLocks noChangeAspect="1"/>
            </p:cNvSpPr>
            <p:nvPr/>
          </p:nvSpPr>
          <p:spPr bwMode="auto">
            <a:xfrm>
              <a:off x="2191245" y="4190658"/>
              <a:ext cx="527813" cy="470146"/>
            </a:xfrm>
            <a:custGeom>
              <a:avLst/>
              <a:gdLst>
                <a:gd name="T0" fmla="*/ 169 w 1369"/>
                <a:gd name="T1" fmla="*/ 876 h 1219"/>
                <a:gd name="T2" fmla="*/ 305 w 1369"/>
                <a:gd name="T3" fmla="*/ 921 h 1219"/>
                <a:gd name="T4" fmla="*/ 357 w 1369"/>
                <a:gd name="T5" fmla="*/ 1018 h 1219"/>
                <a:gd name="T6" fmla="*/ 409 w 1369"/>
                <a:gd name="T7" fmla="*/ 1219 h 1219"/>
                <a:gd name="T8" fmla="*/ 649 w 1369"/>
                <a:gd name="T9" fmla="*/ 1148 h 1219"/>
                <a:gd name="T10" fmla="*/ 779 w 1369"/>
                <a:gd name="T11" fmla="*/ 1109 h 1219"/>
                <a:gd name="T12" fmla="*/ 876 w 1369"/>
                <a:gd name="T13" fmla="*/ 1070 h 1219"/>
                <a:gd name="T14" fmla="*/ 999 w 1369"/>
                <a:gd name="T15" fmla="*/ 973 h 1219"/>
                <a:gd name="T16" fmla="*/ 1090 w 1369"/>
                <a:gd name="T17" fmla="*/ 921 h 1219"/>
                <a:gd name="T18" fmla="*/ 1259 w 1369"/>
                <a:gd name="T19" fmla="*/ 772 h 1219"/>
                <a:gd name="T20" fmla="*/ 1356 w 1369"/>
                <a:gd name="T21" fmla="*/ 616 h 1219"/>
                <a:gd name="T22" fmla="*/ 1363 w 1369"/>
                <a:gd name="T23" fmla="*/ 460 h 1219"/>
                <a:gd name="T24" fmla="*/ 1278 w 1369"/>
                <a:gd name="T25" fmla="*/ 311 h 1219"/>
                <a:gd name="T26" fmla="*/ 1194 w 1369"/>
                <a:gd name="T27" fmla="*/ 279 h 1219"/>
                <a:gd name="T28" fmla="*/ 1038 w 1369"/>
                <a:gd name="T29" fmla="*/ 285 h 1219"/>
                <a:gd name="T30" fmla="*/ 889 w 1369"/>
                <a:gd name="T31" fmla="*/ 240 h 1219"/>
                <a:gd name="T32" fmla="*/ 850 w 1369"/>
                <a:gd name="T33" fmla="*/ 129 h 1219"/>
                <a:gd name="T34" fmla="*/ 818 w 1369"/>
                <a:gd name="T35" fmla="*/ 201 h 1219"/>
                <a:gd name="T36" fmla="*/ 746 w 1369"/>
                <a:gd name="T37" fmla="*/ 175 h 1219"/>
                <a:gd name="T38" fmla="*/ 590 w 1369"/>
                <a:gd name="T39" fmla="*/ 181 h 1219"/>
                <a:gd name="T40" fmla="*/ 500 w 1369"/>
                <a:gd name="T41" fmla="*/ 77 h 1219"/>
                <a:gd name="T42" fmla="*/ 422 w 1369"/>
                <a:gd name="T43" fmla="*/ 0 h 1219"/>
                <a:gd name="T44" fmla="*/ 389 w 1369"/>
                <a:gd name="T45" fmla="*/ 84 h 1219"/>
                <a:gd name="T46" fmla="*/ 311 w 1369"/>
                <a:gd name="T47" fmla="*/ 123 h 1219"/>
                <a:gd name="T48" fmla="*/ 149 w 1369"/>
                <a:gd name="T49" fmla="*/ 253 h 1219"/>
                <a:gd name="T50" fmla="*/ 182 w 1369"/>
                <a:gd name="T51" fmla="*/ 382 h 1219"/>
                <a:gd name="T52" fmla="*/ 97 w 1369"/>
                <a:gd name="T53" fmla="*/ 330 h 1219"/>
                <a:gd name="T54" fmla="*/ 39 w 1369"/>
                <a:gd name="T55" fmla="*/ 428 h 1219"/>
                <a:gd name="T56" fmla="*/ 26 w 1369"/>
                <a:gd name="T57" fmla="*/ 538 h 1219"/>
                <a:gd name="T58" fmla="*/ 52 w 1369"/>
                <a:gd name="T59" fmla="*/ 681 h 1219"/>
                <a:gd name="T60" fmla="*/ 78 w 1369"/>
                <a:gd name="T61" fmla="*/ 772 h 1219"/>
                <a:gd name="T62" fmla="*/ 104 w 1369"/>
                <a:gd name="T63" fmla="*/ 88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9" h="1219">
                  <a:moveTo>
                    <a:pt x="104" y="889"/>
                  </a:moveTo>
                  <a:lnTo>
                    <a:pt x="169" y="876"/>
                  </a:lnTo>
                  <a:lnTo>
                    <a:pt x="201" y="901"/>
                  </a:lnTo>
                  <a:lnTo>
                    <a:pt x="305" y="921"/>
                  </a:lnTo>
                  <a:lnTo>
                    <a:pt x="331" y="940"/>
                  </a:lnTo>
                  <a:lnTo>
                    <a:pt x="357" y="1018"/>
                  </a:lnTo>
                  <a:lnTo>
                    <a:pt x="350" y="1096"/>
                  </a:lnTo>
                  <a:lnTo>
                    <a:pt x="409" y="1219"/>
                  </a:lnTo>
                  <a:lnTo>
                    <a:pt x="571" y="1213"/>
                  </a:lnTo>
                  <a:lnTo>
                    <a:pt x="649" y="1148"/>
                  </a:lnTo>
                  <a:lnTo>
                    <a:pt x="688" y="1142"/>
                  </a:lnTo>
                  <a:lnTo>
                    <a:pt x="779" y="1109"/>
                  </a:lnTo>
                  <a:lnTo>
                    <a:pt x="824" y="1116"/>
                  </a:lnTo>
                  <a:lnTo>
                    <a:pt x="876" y="1070"/>
                  </a:lnTo>
                  <a:lnTo>
                    <a:pt x="941" y="1083"/>
                  </a:lnTo>
                  <a:lnTo>
                    <a:pt x="999" y="973"/>
                  </a:lnTo>
                  <a:lnTo>
                    <a:pt x="1077" y="966"/>
                  </a:lnTo>
                  <a:lnTo>
                    <a:pt x="1090" y="921"/>
                  </a:lnTo>
                  <a:lnTo>
                    <a:pt x="1220" y="869"/>
                  </a:lnTo>
                  <a:lnTo>
                    <a:pt x="1259" y="772"/>
                  </a:lnTo>
                  <a:lnTo>
                    <a:pt x="1337" y="733"/>
                  </a:lnTo>
                  <a:lnTo>
                    <a:pt x="1356" y="616"/>
                  </a:lnTo>
                  <a:lnTo>
                    <a:pt x="1369" y="590"/>
                  </a:lnTo>
                  <a:lnTo>
                    <a:pt x="1363" y="460"/>
                  </a:lnTo>
                  <a:lnTo>
                    <a:pt x="1337" y="317"/>
                  </a:lnTo>
                  <a:lnTo>
                    <a:pt x="1278" y="311"/>
                  </a:lnTo>
                  <a:lnTo>
                    <a:pt x="1246" y="285"/>
                  </a:lnTo>
                  <a:lnTo>
                    <a:pt x="1194" y="279"/>
                  </a:lnTo>
                  <a:lnTo>
                    <a:pt x="1110" y="330"/>
                  </a:lnTo>
                  <a:lnTo>
                    <a:pt x="1038" y="285"/>
                  </a:lnTo>
                  <a:lnTo>
                    <a:pt x="928" y="279"/>
                  </a:lnTo>
                  <a:lnTo>
                    <a:pt x="889" y="240"/>
                  </a:lnTo>
                  <a:lnTo>
                    <a:pt x="876" y="181"/>
                  </a:lnTo>
                  <a:lnTo>
                    <a:pt x="850" y="129"/>
                  </a:lnTo>
                  <a:lnTo>
                    <a:pt x="824" y="142"/>
                  </a:lnTo>
                  <a:lnTo>
                    <a:pt x="818" y="201"/>
                  </a:lnTo>
                  <a:lnTo>
                    <a:pt x="772" y="201"/>
                  </a:lnTo>
                  <a:lnTo>
                    <a:pt x="746" y="175"/>
                  </a:lnTo>
                  <a:lnTo>
                    <a:pt x="727" y="201"/>
                  </a:lnTo>
                  <a:lnTo>
                    <a:pt x="590" y="181"/>
                  </a:lnTo>
                  <a:lnTo>
                    <a:pt x="590" y="129"/>
                  </a:lnTo>
                  <a:lnTo>
                    <a:pt x="500" y="77"/>
                  </a:lnTo>
                  <a:lnTo>
                    <a:pt x="480" y="0"/>
                  </a:lnTo>
                  <a:lnTo>
                    <a:pt x="422" y="0"/>
                  </a:lnTo>
                  <a:lnTo>
                    <a:pt x="396" y="19"/>
                  </a:lnTo>
                  <a:lnTo>
                    <a:pt x="389" y="84"/>
                  </a:lnTo>
                  <a:lnTo>
                    <a:pt x="324" y="77"/>
                  </a:lnTo>
                  <a:lnTo>
                    <a:pt x="311" y="123"/>
                  </a:lnTo>
                  <a:lnTo>
                    <a:pt x="162" y="149"/>
                  </a:lnTo>
                  <a:lnTo>
                    <a:pt x="149" y="253"/>
                  </a:lnTo>
                  <a:lnTo>
                    <a:pt x="182" y="298"/>
                  </a:lnTo>
                  <a:lnTo>
                    <a:pt x="182" y="382"/>
                  </a:lnTo>
                  <a:lnTo>
                    <a:pt x="136" y="382"/>
                  </a:lnTo>
                  <a:lnTo>
                    <a:pt x="97" y="330"/>
                  </a:lnTo>
                  <a:lnTo>
                    <a:pt x="58" y="330"/>
                  </a:lnTo>
                  <a:lnTo>
                    <a:pt x="39" y="428"/>
                  </a:lnTo>
                  <a:lnTo>
                    <a:pt x="0" y="506"/>
                  </a:lnTo>
                  <a:lnTo>
                    <a:pt x="26" y="538"/>
                  </a:lnTo>
                  <a:lnTo>
                    <a:pt x="0" y="642"/>
                  </a:lnTo>
                  <a:lnTo>
                    <a:pt x="52" y="681"/>
                  </a:lnTo>
                  <a:lnTo>
                    <a:pt x="52" y="720"/>
                  </a:lnTo>
                  <a:lnTo>
                    <a:pt x="78" y="772"/>
                  </a:lnTo>
                  <a:lnTo>
                    <a:pt x="39" y="837"/>
                  </a:lnTo>
                  <a:lnTo>
                    <a:pt x="104" y="88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64"/>
            <p:cNvSpPr>
              <a:spLocks noChangeAspect="1"/>
            </p:cNvSpPr>
            <p:nvPr/>
          </p:nvSpPr>
          <p:spPr bwMode="auto">
            <a:xfrm>
              <a:off x="2191245" y="4190658"/>
              <a:ext cx="527813" cy="470146"/>
            </a:xfrm>
            <a:custGeom>
              <a:avLst/>
              <a:gdLst>
                <a:gd name="T0" fmla="*/ 169 w 1369"/>
                <a:gd name="T1" fmla="*/ 876 h 1219"/>
                <a:gd name="T2" fmla="*/ 305 w 1369"/>
                <a:gd name="T3" fmla="*/ 921 h 1219"/>
                <a:gd name="T4" fmla="*/ 357 w 1369"/>
                <a:gd name="T5" fmla="*/ 1018 h 1219"/>
                <a:gd name="T6" fmla="*/ 409 w 1369"/>
                <a:gd name="T7" fmla="*/ 1219 h 1219"/>
                <a:gd name="T8" fmla="*/ 649 w 1369"/>
                <a:gd name="T9" fmla="*/ 1148 h 1219"/>
                <a:gd name="T10" fmla="*/ 779 w 1369"/>
                <a:gd name="T11" fmla="*/ 1109 h 1219"/>
                <a:gd name="T12" fmla="*/ 876 w 1369"/>
                <a:gd name="T13" fmla="*/ 1070 h 1219"/>
                <a:gd name="T14" fmla="*/ 999 w 1369"/>
                <a:gd name="T15" fmla="*/ 973 h 1219"/>
                <a:gd name="T16" fmla="*/ 1090 w 1369"/>
                <a:gd name="T17" fmla="*/ 921 h 1219"/>
                <a:gd name="T18" fmla="*/ 1259 w 1369"/>
                <a:gd name="T19" fmla="*/ 772 h 1219"/>
                <a:gd name="T20" fmla="*/ 1356 w 1369"/>
                <a:gd name="T21" fmla="*/ 616 h 1219"/>
                <a:gd name="T22" fmla="*/ 1363 w 1369"/>
                <a:gd name="T23" fmla="*/ 460 h 1219"/>
                <a:gd name="T24" fmla="*/ 1278 w 1369"/>
                <a:gd name="T25" fmla="*/ 311 h 1219"/>
                <a:gd name="T26" fmla="*/ 1194 w 1369"/>
                <a:gd name="T27" fmla="*/ 279 h 1219"/>
                <a:gd name="T28" fmla="*/ 1038 w 1369"/>
                <a:gd name="T29" fmla="*/ 285 h 1219"/>
                <a:gd name="T30" fmla="*/ 889 w 1369"/>
                <a:gd name="T31" fmla="*/ 240 h 1219"/>
                <a:gd name="T32" fmla="*/ 850 w 1369"/>
                <a:gd name="T33" fmla="*/ 129 h 1219"/>
                <a:gd name="T34" fmla="*/ 818 w 1369"/>
                <a:gd name="T35" fmla="*/ 201 h 1219"/>
                <a:gd name="T36" fmla="*/ 746 w 1369"/>
                <a:gd name="T37" fmla="*/ 175 h 1219"/>
                <a:gd name="T38" fmla="*/ 590 w 1369"/>
                <a:gd name="T39" fmla="*/ 181 h 1219"/>
                <a:gd name="T40" fmla="*/ 500 w 1369"/>
                <a:gd name="T41" fmla="*/ 77 h 1219"/>
                <a:gd name="T42" fmla="*/ 422 w 1369"/>
                <a:gd name="T43" fmla="*/ 0 h 1219"/>
                <a:gd name="T44" fmla="*/ 389 w 1369"/>
                <a:gd name="T45" fmla="*/ 84 h 1219"/>
                <a:gd name="T46" fmla="*/ 311 w 1369"/>
                <a:gd name="T47" fmla="*/ 123 h 1219"/>
                <a:gd name="T48" fmla="*/ 149 w 1369"/>
                <a:gd name="T49" fmla="*/ 253 h 1219"/>
                <a:gd name="T50" fmla="*/ 182 w 1369"/>
                <a:gd name="T51" fmla="*/ 382 h 1219"/>
                <a:gd name="T52" fmla="*/ 97 w 1369"/>
                <a:gd name="T53" fmla="*/ 330 h 1219"/>
                <a:gd name="T54" fmla="*/ 39 w 1369"/>
                <a:gd name="T55" fmla="*/ 428 h 1219"/>
                <a:gd name="T56" fmla="*/ 26 w 1369"/>
                <a:gd name="T57" fmla="*/ 538 h 1219"/>
                <a:gd name="T58" fmla="*/ 52 w 1369"/>
                <a:gd name="T59" fmla="*/ 681 h 1219"/>
                <a:gd name="T60" fmla="*/ 78 w 1369"/>
                <a:gd name="T61" fmla="*/ 772 h 1219"/>
                <a:gd name="T62" fmla="*/ 104 w 1369"/>
                <a:gd name="T63" fmla="*/ 88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9" h="1219">
                  <a:moveTo>
                    <a:pt x="104" y="889"/>
                  </a:moveTo>
                  <a:lnTo>
                    <a:pt x="169" y="876"/>
                  </a:lnTo>
                  <a:lnTo>
                    <a:pt x="201" y="901"/>
                  </a:lnTo>
                  <a:lnTo>
                    <a:pt x="305" y="921"/>
                  </a:lnTo>
                  <a:lnTo>
                    <a:pt x="331" y="940"/>
                  </a:lnTo>
                  <a:lnTo>
                    <a:pt x="357" y="1018"/>
                  </a:lnTo>
                  <a:lnTo>
                    <a:pt x="350" y="1096"/>
                  </a:lnTo>
                  <a:lnTo>
                    <a:pt x="409" y="1219"/>
                  </a:lnTo>
                  <a:lnTo>
                    <a:pt x="571" y="1213"/>
                  </a:lnTo>
                  <a:lnTo>
                    <a:pt x="649" y="1148"/>
                  </a:lnTo>
                  <a:lnTo>
                    <a:pt x="688" y="1142"/>
                  </a:lnTo>
                  <a:lnTo>
                    <a:pt x="779" y="1109"/>
                  </a:lnTo>
                  <a:lnTo>
                    <a:pt x="824" y="1116"/>
                  </a:lnTo>
                  <a:lnTo>
                    <a:pt x="876" y="1070"/>
                  </a:lnTo>
                  <a:lnTo>
                    <a:pt x="941" y="1083"/>
                  </a:lnTo>
                  <a:lnTo>
                    <a:pt x="999" y="973"/>
                  </a:lnTo>
                  <a:lnTo>
                    <a:pt x="1077" y="966"/>
                  </a:lnTo>
                  <a:lnTo>
                    <a:pt x="1090" y="921"/>
                  </a:lnTo>
                  <a:lnTo>
                    <a:pt x="1220" y="869"/>
                  </a:lnTo>
                  <a:lnTo>
                    <a:pt x="1259" y="772"/>
                  </a:lnTo>
                  <a:lnTo>
                    <a:pt x="1337" y="733"/>
                  </a:lnTo>
                  <a:lnTo>
                    <a:pt x="1356" y="616"/>
                  </a:lnTo>
                  <a:lnTo>
                    <a:pt x="1369" y="590"/>
                  </a:lnTo>
                  <a:lnTo>
                    <a:pt x="1363" y="460"/>
                  </a:lnTo>
                  <a:lnTo>
                    <a:pt x="1337" y="317"/>
                  </a:lnTo>
                  <a:lnTo>
                    <a:pt x="1278" y="311"/>
                  </a:lnTo>
                  <a:lnTo>
                    <a:pt x="1246" y="285"/>
                  </a:lnTo>
                  <a:lnTo>
                    <a:pt x="1194" y="279"/>
                  </a:lnTo>
                  <a:lnTo>
                    <a:pt x="1110" y="330"/>
                  </a:lnTo>
                  <a:lnTo>
                    <a:pt x="1038" y="285"/>
                  </a:lnTo>
                  <a:lnTo>
                    <a:pt x="928" y="279"/>
                  </a:lnTo>
                  <a:lnTo>
                    <a:pt x="889" y="240"/>
                  </a:lnTo>
                  <a:lnTo>
                    <a:pt x="876" y="181"/>
                  </a:lnTo>
                  <a:lnTo>
                    <a:pt x="850" y="129"/>
                  </a:lnTo>
                  <a:lnTo>
                    <a:pt x="824" y="142"/>
                  </a:lnTo>
                  <a:lnTo>
                    <a:pt x="818" y="201"/>
                  </a:lnTo>
                  <a:lnTo>
                    <a:pt x="772" y="201"/>
                  </a:lnTo>
                  <a:lnTo>
                    <a:pt x="746" y="175"/>
                  </a:lnTo>
                  <a:lnTo>
                    <a:pt x="727" y="201"/>
                  </a:lnTo>
                  <a:lnTo>
                    <a:pt x="590" y="181"/>
                  </a:lnTo>
                  <a:lnTo>
                    <a:pt x="590" y="129"/>
                  </a:lnTo>
                  <a:lnTo>
                    <a:pt x="500" y="77"/>
                  </a:lnTo>
                  <a:lnTo>
                    <a:pt x="480" y="0"/>
                  </a:lnTo>
                  <a:lnTo>
                    <a:pt x="422" y="0"/>
                  </a:lnTo>
                  <a:lnTo>
                    <a:pt x="396" y="19"/>
                  </a:lnTo>
                  <a:lnTo>
                    <a:pt x="389" y="84"/>
                  </a:lnTo>
                  <a:lnTo>
                    <a:pt x="324" y="77"/>
                  </a:lnTo>
                  <a:lnTo>
                    <a:pt x="311" y="123"/>
                  </a:lnTo>
                  <a:lnTo>
                    <a:pt x="162" y="149"/>
                  </a:lnTo>
                  <a:lnTo>
                    <a:pt x="149" y="253"/>
                  </a:lnTo>
                  <a:lnTo>
                    <a:pt x="182" y="298"/>
                  </a:lnTo>
                  <a:lnTo>
                    <a:pt x="182" y="382"/>
                  </a:lnTo>
                  <a:lnTo>
                    <a:pt x="136" y="382"/>
                  </a:lnTo>
                  <a:lnTo>
                    <a:pt x="97" y="330"/>
                  </a:lnTo>
                  <a:lnTo>
                    <a:pt x="58" y="330"/>
                  </a:lnTo>
                  <a:lnTo>
                    <a:pt x="39" y="428"/>
                  </a:lnTo>
                  <a:lnTo>
                    <a:pt x="0" y="506"/>
                  </a:lnTo>
                  <a:lnTo>
                    <a:pt x="26" y="538"/>
                  </a:lnTo>
                  <a:lnTo>
                    <a:pt x="0" y="642"/>
                  </a:lnTo>
                  <a:lnTo>
                    <a:pt x="52" y="681"/>
                  </a:lnTo>
                  <a:lnTo>
                    <a:pt x="52" y="720"/>
                  </a:lnTo>
                  <a:lnTo>
                    <a:pt x="78" y="772"/>
                  </a:lnTo>
                  <a:lnTo>
                    <a:pt x="39" y="837"/>
                  </a:lnTo>
                  <a:lnTo>
                    <a:pt x="104" y="889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65"/>
            <p:cNvSpPr>
              <a:spLocks noChangeAspect="1"/>
            </p:cNvSpPr>
            <p:nvPr/>
          </p:nvSpPr>
          <p:spPr bwMode="auto">
            <a:xfrm>
              <a:off x="2026231" y="2881655"/>
              <a:ext cx="938034" cy="543040"/>
            </a:xfrm>
            <a:custGeom>
              <a:avLst/>
              <a:gdLst>
                <a:gd name="T0" fmla="*/ 1836 w 2433"/>
                <a:gd name="T1" fmla="*/ 117 h 1408"/>
                <a:gd name="T2" fmla="*/ 947 w 2433"/>
                <a:gd name="T3" fmla="*/ 58 h 1408"/>
                <a:gd name="T4" fmla="*/ 486 w 2433"/>
                <a:gd name="T5" fmla="*/ 0 h 1408"/>
                <a:gd name="T6" fmla="*/ 396 w 2433"/>
                <a:gd name="T7" fmla="*/ 32 h 1408"/>
                <a:gd name="T8" fmla="*/ 324 w 2433"/>
                <a:gd name="T9" fmla="*/ 110 h 1408"/>
                <a:gd name="T10" fmla="*/ 207 w 2433"/>
                <a:gd name="T11" fmla="*/ 149 h 1408"/>
                <a:gd name="T12" fmla="*/ 149 w 2433"/>
                <a:gd name="T13" fmla="*/ 194 h 1408"/>
                <a:gd name="T14" fmla="*/ 84 w 2433"/>
                <a:gd name="T15" fmla="*/ 188 h 1408"/>
                <a:gd name="T16" fmla="*/ 84 w 2433"/>
                <a:gd name="T17" fmla="*/ 305 h 1408"/>
                <a:gd name="T18" fmla="*/ 181 w 2433"/>
                <a:gd name="T19" fmla="*/ 473 h 1408"/>
                <a:gd name="T20" fmla="*/ 272 w 2433"/>
                <a:gd name="T21" fmla="*/ 538 h 1408"/>
                <a:gd name="T22" fmla="*/ 272 w 2433"/>
                <a:gd name="T23" fmla="*/ 649 h 1408"/>
                <a:gd name="T24" fmla="*/ 110 w 2433"/>
                <a:gd name="T25" fmla="*/ 752 h 1408"/>
                <a:gd name="T26" fmla="*/ 52 w 2433"/>
                <a:gd name="T27" fmla="*/ 876 h 1408"/>
                <a:gd name="T28" fmla="*/ 0 w 2433"/>
                <a:gd name="T29" fmla="*/ 941 h 1408"/>
                <a:gd name="T30" fmla="*/ 71 w 2433"/>
                <a:gd name="T31" fmla="*/ 1116 h 1408"/>
                <a:gd name="T32" fmla="*/ 155 w 2433"/>
                <a:gd name="T33" fmla="*/ 1129 h 1408"/>
                <a:gd name="T34" fmla="*/ 298 w 2433"/>
                <a:gd name="T35" fmla="*/ 1220 h 1408"/>
                <a:gd name="T36" fmla="*/ 383 w 2433"/>
                <a:gd name="T37" fmla="*/ 1246 h 1408"/>
                <a:gd name="T38" fmla="*/ 409 w 2433"/>
                <a:gd name="T39" fmla="*/ 1349 h 1408"/>
                <a:gd name="T40" fmla="*/ 460 w 2433"/>
                <a:gd name="T41" fmla="*/ 1408 h 1408"/>
                <a:gd name="T42" fmla="*/ 564 w 2433"/>
                <a:gd name="T43" fmla="*/ 1401 h 1408"/>
                <a:gd name="T44" fmla="*/ 798 w 2433"/>
                <a:gd name="T45" fmla="*/ 1408 h 1408"/>
                <a:gd name="T46" fmla="*/ 843 w 2433"/>
                <a:gd name="T47" fmla="*/ 1330 h 1408"/>
                <a:gd name="T48" fmla="*/ 1025 w 2433"/>
                <a:gd name="T49" fmla="*/ 1291 h 1408"/>
                <a:gd name="T50" fmla="*/ 1142 w 2433"/>
                <a:gd name="T51" fmla="*/ 1252 h 1408"/>
                <a:gd name="T52" fmla="*/ 1200 w 2433"/>
                <a:gd name="T53" fmla="*/ 1207 h 1408"/>
                <a:gd name="T54" fmla="*/ 1285 w 2433"/>
                <a:gd name="T55" fmla="*/ 1207 h 1408"/>
                <a:gd name="T56" fmla="*/ 1460 w 2433"/>
                <a:gd name="T57" fmla="*/ 1122 h 1408"/>
                <a:gd name="T58" fmla="*/ 1719 w 2433"/>
                <a:gd name="T59" fmla="*/ 1044 h 1408"/>
                <a:gd name="T60" fmla="*/ 1836 w 2433"/>
                <a:gd name="T61" fmla="*/ 1038 h 1408"/>
                <a:gd name="T62" fmla="*/ 1940 w 2433"/>
                <a:gd name="T63" fmla="*/ 1025 h 1408"/>
                <a:gd name="T64" fmla="*/ 2148 w 2433"/>
                <a:gd name="T65" fmla="*/ 850 h 1408"/>
                <a:gd name="T66" fmla="*/ 2251 w 2433"/>
                <a:gd name="T67" fmla="*/ 798 h 1408"/>
                <a:gd name="T68" fmla="*/ 2414 w 2433"/>
                <a:gd name="T69" fmla="*/ 655 h 1408"/>
                <a:gd name="T70" fmla="*/ 2349 w 2433"/>
                <a:gd name="T71" fmla="*/ 454 h 1408"/>
                <a:gd name="T72" fmla="*/ 2316 w 2433"/>
                <a:gd name="T73" fmla="*/ 337 h 1408"/>
                <a:gd name="T74" fmla="*/ 2251 w 2433"/>
                <a:gd name="T75" fmla="*/ 220 h 1408"/>
                <a:gd name="T76" fmla="*/ 2433 w 2433"/>
                <a:gd name="T77" fmla="*/ 78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33" h="1408">
                  <a:moveTo>
                    <a:pt x="2433" y="78"/>
                  </a:moveTo>
                  <a:lnTo>
                    <a:pt x="1836" y="117"/>
                  </a:lnTo>
                  <a:lnTo>
                    <a:pt x="1427" y="117"/>
                  </a:lnTo>
                  <a:lnTo>
                    <a:pt x="947" y="58"/>
                  </a:lnTo>
                  <a:lnTo>
                    <a:pt x="551" y="19"/>
                  </a:lnTo>
                  <a:lnTo>
                    <a:pt x="486" y="0"/>
                  </a:lnTo>
                  <a:lnTo>
                    <a:pt x="434" y="6"/>
                  </a:lnTo>
                  <a:lnTo>
                    <a:pt x="396" y="32"/>
                  </a:lnTo>
                  <a:lnTo>
                    <a:pt x="363" y="91"/>
                  </a:lnTo>
                  <a:lnTo>
                    <a:pt x="324" y="110"/>
                  </a:lnTo>
                  <a:lnTo>
                    <a:pt x="266" y="117"/>
                  </a:lnTo>
                  <a:lnTo>
                    <a:pt x="207" y="149"/>
                  </a:lnTo>
                  <a:lnTo>
                    <a:pt x="188" y="194"/>
                  </a:lnTo>
                  <a:lnTo>
                    <a:pt x="149" y="194"/>
                  </a:lnTo>
                  <a:lnTo>
                    <a:pt x="91" y="149"/>
                  </a:lnTo>
                  <a:lnTo>
                    <a:pt x="84" y="188"/>
                  </a:lnTo>
                  <a:lnTo>
                    <a:pt x="136" y="253"/>
                  </a:lnTo>
                  <a:lnTo>
                    <a:pt x="84" y="305"/>
                  </a:lnTo>
                  <a:lnTo>
                    <a:pt x="84" y="441"/>
                  </a:lnTo>
                  <a:lnTo>
                    <a:pt x="181" y="473"/>
                  </a:lnTo>
                  <a:lnTo>
                    <a:pt x="194" y="551"/>
                  </a:lnTo>
                  <a:lnTo>
                    <a:pt x="272" y="538"/>
                  </a:lnTo>
                  <a:lnTo>
                    <a:pt x="305" y="551"/>
                  </a:lnTo>
                  <a:lnTo>
                    <a:pt x="272" y="649"/>
                  </a:lnTo>
                  <a:lnTo>
                    <a:pt x="201" y="727"/>
                  </a:lnTo>
                  <a:lnTo>
                    <a:pt x="110" y="752"/>
                  </a:lnTo>
                  <a:lnTo>
                    <a:pt x="58" y="837"/>
                  </a:lnTo>
                  <a:lnTo>
                    <a:pt x="52" y="876"/>
                  </a:lnTo>
                  <a:lnTo>
                    <a:pt x="13" y="908"/>
                  </a:lnTo>
                  <a:lnTo>
                    <a:pt x="0" y="941"/>
                  </a:lnTo>
                  <a:lnTo>
                    <a:pt x="39" y="947"/>
                  </a:lnTo>
                  <a:lnTo>
                    <a:pt x="71" y="1116"/>
                  </a:lnTo>
                  <a:lnTo>
                    <a:pt x="123" y="1148"/>
                  </a:lnTo>
                  <a:lnTo>
                    <a:pt x="155" y="1129"/>
                  </a:lnTo>
                  <a:lnTo>
                    <a:pt x="279" y="1187"/>
                  </a:lnTo>
                  <a:lnTo>
                    <a:pt x="298" y="1220"/>
                  </a:lnTo>
                  <a:lnTo>
                    <a:pt x="357" y="1207"/>
                  </a:lnTo>
                  <a:lnTo>
                    <a:pt x="383" y="1246"/>
                  </a:lnTo>
                  <a:lnTo>
                    <a:pt x="370" y="1304"/>
                  </a:lnTo>
                  <a:lnTo>
                    <a:pt x="409" y="1349"/>
                  </a:lnTo>
                  <a:lnTo>
                    <a:pt x="402" y="1395"/>
                  </a:lnTo>
                  <a:lnTo>
                    <a:pt x="460" y="1408"/>
                  </a:lnTo>
                  <a:lnTo>
                    <a:pt x="525" y="1343"/>
                  </a:lnTo>
                  <a:lnTo>
                    <a:pt x="564" y="1401"/>
                  </a:lnTo>
                  <a:lnTo>
                    <a:pt x="629" y="1395"/>
                  </a:lnTo>
                  <a:lnTo>
                    <a:pt x="798" y="1408"/>
                  </a:lnTo>
                  <a:lnTo>
                    <a:pt x="837" y="1375"/>
                  </a:lnTo>
                  <a:lnTo>
                    <a:pt x="843" y="1330"/>
                  </a:lnTo>
                  <a:lnTo>
                    <a:pt x="895" y="1304"/>
                  </a:lnTo>
                  <a:lnTo>
                    <a:pt x="1025" y="1291"/>
                  </a:lnTo>
                  <a:lnTo>
                    <a:pt x="1077" y="1233"/>
                  </a:lnTo>
                  <a:lnTo>
                    <a:pt x="1142" y="1252"/>
                  </a:lnTo>
                  <a:lnTo>
                    <a:pt x="1194" y="1233"/>
                  </a:lnTo>
                  <a:lnTo>
                    <a:pt x="1200" y="1207"/>
                  </a:lnTo>
                  <a:lnTo>
                    <a:pt x="1239" y="1181"/>
                  </a:lnTo>
                  <a:lnTo>
                    <a:pt x="1285" y="1207"/>
                  </a:lnTo>
                  <a:lnTo>
                    <a:pt x="1408" y="1122"/>
                  </a:lnTo>
                  <a:lnTo>
                    <a:pt x="1460" y="1122"/>
                  </a:lnTo>
                  <a:lnTo>
                    <a:pt x="1648" y="1064"/>
                  </a:lnTo>
                  <a:lnTo>
                    <a:pt x="1719" y="1044"/>
                  </a:lnTo>
                  <a:lnTo>
                    <a:pt x="1823" y="1064"/>
                  </a:lnTo>
                  <a:lnTo>
                    <a:pt x="1836" y="1038"/>
                  </a:lnTo>
                  <a:lnTo>
                    <a:pt x="1901" y="1012"/>
                  </a:lnTo>
                  <a:lnTo>
                    <a:pt x="1940" y="1025"/>
                  </a:lnTo>
                  <a:lnTo>
                    <a:pt x="2018" y="980"/>
                  </a:lnTo>
                  <a:lnTo>
                    <a:pt x="2148" y="850"/>
                  </a:lnTo>
                  <a:lnTo>
                    <a:pt x="2212" y="863"/>
                  </a:lnTo>
                  <a:lnTo>
                    <a:pt x="2251" y="798"/>
                  </a:lnTo>
                  <a:lnTo>
                    <a:pt x="2297" y="791"/>
                  </a:lnTo>
                  <a:lnTo>
                    <a:pt x="2414" y="655"/>
                  </a:lnTo>
                  <a:lnTo>
                    <a:pt x="2427" y="571"/>
                  </a:lnTo>
                  <a:lnTo>
                    <a:pt x="2349" y="454"/>
                  </a:lnTo>
                  <a:lnTo>
                    <a:pt x="2310" y="422"/>
                  </a:lnTo>
                  <a:lnTo>
                    <a:pt x="2316" y="337"/>
                  </a:lnTo>
                  <a:lnTo>
                    <a:pt x="2251" y="318"/>
                  </a:lnTo>
                  <a:lnTo>
                    <a:pt x="2251" y="220"/>
                  </a:lnTo>
                  <a:lnTo>
                    <a:pt x="2420" y="149"/>
                  </a:lnTo>
                  <a:lnTo>
                    <a:pt x="2433" y="78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66"/>
            <p:cNvSpPr>
              <a:spLocks noChangeAspect="1"/>
            </p:cNvSpPr>
            <p:nvPr/>
          </p:nvSpPr>
          <p:spPr bwMode="auto">
            <a:xfrm>
              <a:off x="2026231" y="2881655"/>
              <a:ext cx="938034" cy="543040"/>
            </a:xfrm>
            <a:custGeom>
              <a:avLst/>
              <a:gdLst>
                <a:gd name="T0" fmla="*/ 1836 w 2433"/>
                <a:gd name="T1" fmla="*/ 117 h 1408"/>
                <a:gd name="T2" fmla="*/ 947 w 2433"/>
                <a:gd name="T3" fmla="*/ 58 h 1408"/>
                <a:gd name="T4" fmla="*/ 486 w 2433"/>
                <a:gd name="T5" fmla="*/ 0 h 1408"/>
                <a:gd name="T6" fmla="*/ 396 w 2433"/>
                <a:gd name="T7" fmla="*/ 32 h 1408"/>
                <a:gd name="T8" fmla="*/ 324 w 2433"/>
                <a:gd name="T9" fmla="*/ 110 h 1408"/>
                <a:gd name="T10" fmla="*/ 207 w 2433"/>
                <a:gd name="T11" fmla="*/ 149 h 1408"/>
                <a:gd name="T12" fmla="*/ 149 w 2433"/>
                <a:gd name="T13" fmla="*/ 194 h 1408"/>
                <a:gd name="T14" fmla="*/ 84 w 2433"/>
                <a:gd name="T15" fmla="*/ 188 h 1408"/>
                <a:gd name="T16" fmla="*/ 84 w 2433"/>
                <a:gd name="T17" fmla="*/ 305 h 1408"/>
                <a:gd name="T18" fmla="*/ 181 w 2433"/>
                <a:gd name="T19" fmla="*/ 473 h 1408"/>
                <a:gd name="T20" fmla="*/ 272 w 2433"/>
                <a:gd name="T21" fmla="*/ 538 h 1408"/>
                <a:gd name="T22" fmla="*/ 272 w 2433"/>
                <a:gd name="T23" fmla="*/ 649 h 1408"/>
                <a:gd name="T24" fmla="*/ 110 w 2433"/>
                <a:gd name="T25" fmla="*/ 752 h 1408"/>
                <a:gd name="T26" fmla="*/ 52 w 2433"/>
                <a:gd name="T27" fmla="*/ 876 h 1408"/>
                <a:gd name="T28" fmla="*/ 0 w 2433"/>
                <a:gd name="T29" fmla="*/ 941 h 1408"/>
                <a:gd name="T30" fmla="*/ 71 w 2433"/>
                <a:gd name="T31" fmla="*/ 1116 h 1408"/>
                <a:gd name="T32" fmla="*/ 155 w 2433"/>
                <a:gd name="T33" fmla="*/ 1129 h 1408"/>
                <a:gd name="T34" fmla="*/ 298 w 2433"/>
                <a:gd name="T35" fmla="*/ 1220 h 1408"/>
                <a:gd name="T36" fmla="*/ 383 w 2433"/>
                <a:gd name="T37" fmla="*/ 1246 h 1408"/>
                <a:gd name="T38" fmla="*/ 409 w 2433"/>
                <a:gd name="T39" fmla="*/ 1349 h 1408"/>
                <a:gd name="T40" fmla="*/ 460 w 2433"/>
                <a:gd name="T41" fmla="*/ 1408 h 1408"/>
                <a:gd name="T42" fmla="*/ 564 w 2433"/>
                <a:gd name="T43" fmla="*/ 1401 h 1408"/>
                <a:gd name="T44" fmla="*/ 798 w 2433"/>
                <a:gd name="T45" fmla="*/ 1408 h 1408"/>
                <a:gd name="T46" fmla="*/ 843 w 2433"/>
                <a:gd name="T47" fmla="*/ 1330 h 1408"/>
                <a:gd name="T48" fmla="*/ 1025 w 2433"/>
                <a:gd name="T49" fmla="*/ 1291 h 1408"/>
                <a:gd name="T50" fmla="*/ 1142 w 2433"/>
                <a:gd name="T51" fmla="*/ 1252 h 1408"/>
                <a:gd name="T52" fmla="*/ 1200 w 2433"/>
                <a:gd name="T53" fmla="*/ 1207 h 1408"/>
                <a:gd name="T54" fmla="*/ 1285 w 2433"/>
                <a:gd name="T55" fmla="*/ 1207 h 1408"/>
                <a:gd name="T56" fmla="*/ 1460 w 2433"/>
                <a:gd name="T57" fmla="*/ 1122 h 1408"/>
                <a:gd name="T58" fmla="*/ 1719 w 2433"/>
                <a:gd name="T59" fmla="*/ 1044 h 1408"/>
                <a:gd name="T60" fmla="*/ 1836 w 2433"/>
                <a:gd name="T61" fmla="*/ 1038 h 1408"/>
                <a:gd name="T62" fmla="*/ 1940 w 2433"/>
                <a:gd name="T63" fmla="*/ 1025 h 1408"/>
                <a:gd name="T64" fmla="*/ 2148 w 2433"/>
                <a:gd name="T65" fmla="*/ 850 h 1408"/>
                <a:gd name="T66" fmla="*/ 2251 w 2433"/>
                <a:gd name="T67" fmla="*/ 798 h 1408"/>
                <a:gd name="T68" fmla="*/ 2414 w 2433"/>
                <a:gd name="T69" fmla="*/ 655 h 1408"/>
                <a:gd name="T70" fmla="*/ 2349 w 2433"/>
                <a:gd name="T71" fmla="*/ 454 h 1408"/>
                <a:gd name="T72" fmla="*/ 2316 w 2433"/>
                <a:gd name="T73" fmla="*/ 337 h 1408"/>
                <a:gd name="T74" fmla="*/ 2251 w 2433"/>
                <a:gd name="T75" fmla="*/ 220 h 1408"/>
                <a:gd name="T76" fmla="*/ 2433 w 2433"/>
                <a:gd name="T77" fmla="*/ 78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33" h="1408">
                  <a:moveTo>
                    <a:pt x="2433" y="78"/>
                  </a:moveTo>
                  <a:lnTo>
                    <a:pt x="1836" y="117"/>
                  </a:lnTo>
                  <a:lnTo>
                    <a:pt x="1427" y="117"/>
                  </a:lnTo>
                  <a:lnTo>
                    <a:pt x="947" y="58"/>
                  </a:lnTo>
                  <a:lnTo>
                    <a:pt x="551" y="19"/>
                  </a:lnTo>
                  <a:lnTo>
                    <a:pt x="486" y="0"/>
                  </a:lnTo>
                  <a:lnTo>
                    <a:pt x="434" y="6"/>
                  </a:lnTo>
                  <a:lnTo>
                    <a:pt x="396" y="32"/>
                  </a:lnTo>
                  <a:lnTo>
                    <a:pt x="363" y="91"/>
                  </a:lnTo>
                  <a:lnTo>
                    <a:pt x="324" y="110"/>
                  </a:lnTo>
                  <a:lnTo>
                    <a:pt x="266" y="117"/>
                  </a:lnTo>
                  <a:lnTo>
                    <a:pt x="207" y="149"/>
                  </a:lnTo>
                  <a:lnTo>
                    <a:pt x="188" y="194"/>
                  </a:lnTo>
                  <a:lnTo>
                    <a:pt x="149" y="194"/>
                  </a:lnTo>
                  <a:lnTo>
                    <a:pt x="91" y="149"/>
                  </a:lnTo>
                  <a:lnTo>
                    <a:pt x="84" y="188"/>
                  </a:lnTo>
                  <a:lnTo>
                    <a:pt x="136" y="253"/>
                  </a:lnTo>
                  <a:lnTo>
                    <a:pt x="84" y="305"/>
                  </a:lnTo>
                  <a:lnTo>
                    <a:pt x="84" y="441"/>
                  </a:lnTo>
                  <a:lnTo>
                    <a:pt x="181" y="473"/>
                  </a:lnTo>
                  <a:lnTo>
                    <a:pt x="194" y="551"/>
                  </a:lnTo>
                  <a:lnTo>
                    <a:pt x="272" y="538"/>
                  </a:lnTo>
                  <a:lnTo>
                    <a:pt x="305" y="551"/>
                  </a:lnTo>
                  <a:lnTo>
                    <a:pt x="272" y="649"/>
                  </a:lnTo>
                  <a:lnTo>
                    <a:pt x="201" y="727"/>
                  </a:lnTo>
                  <a:lnTo>
                    <a:pt x="110" y="752"/>
                  </a:lnTo>
                  <a:lnTo>
                    <a:pt x="58" y="837"/>
                  </a:lnTo>
                  <a:lnTo>
                    <a:pt x="52" y="876"/>
                  </a:lnTo>
                  <a:lnTo>
                    <a:pt x="13" y="908"/>
                  </a:lnTo>
                  <a:lnTo>
                    <a:pt x="0" y="941"/>
                  </a:lnTo>
                  <a:lnTo>
                    <a:pt x="39" y="947"/>
                  </a:lnTo>
                  <a:lnTo>
                    <a:pt x="71" y="1116"/>
                  </a:lnTo>
                  <a:lnTo>
                    <a:pt x="123" y="1148"/>
                  </a:lnTo>
                  <a:lnTo>
                    <a:pt x="155" y="1129"/>
                  </a:lnTo>
                  <a:lnTo>
                    <a:pt x="279" y="1187"/>
                  </a:lnTo>
                  <a:lnTo>
                    <a:pt x="298" y="1220"/>
                  </a:lnTo>
                  <a:lnTo>
                    <a:pt x="357" y="1207"/>
                  </a:lnTo>
                  <a:lnTo>
                    <a:pt x="383" y="1246"/>
                  </a:lnTo>
                  <a:lnTo>
                    <a:pt x="370" y="1304"/>
                  </a:lnTo>
                  <a:lnTo>
                    <a:pt x="409" y="1349"/>
                  </a:lnTo>
                  <a:lnTo>
                    <a:pt x="402" y="1395"/>
                  </a:lnTo>
                  <a:lnTo>
                    <a:pt x="460" y="1408"/>
                  </a:lnTo>
                  <a:lnTo>
                    <a:pt x="525" y="1343"/>
                  </a:lnTo>
                  <a:lnTo>
                    <a:pt x="564" y="1401"/>
                  </a:lnTo>
                  <a:lnTo>
                    <a:pt x="629" y="1395"/>
                  </a:lnTo>
                  <a:lnTo>
                    <a:pt x="798" y="1408"/>
                  </a:lnTo>
                  <a:lnTo>
                    <a:pt x="837" y="1375"/>
                  </a:lnTo>
                  <a:lnTo>
                    <a:pt x="843" y="1330"/>
                  </a:lnTo>
                  <a:lnTo>
                    <a:pt x="895" y="1304"/>
                  </a:lnTo>
                  <a:lnTo>
                    <a:pt x="1025" y="1291"/>
                  </a:lnTo>
                  <a:lnTo>
                    <a:pt x="1077" y="1233"/>
                  </a:lnTo>
                  <a:lnTo>
                    <a:pt x="1142" y="1252"/>
                  </a:lnTo>
                  <a:lnTo>
                    <a:pt x="1194" y="1233"/>
                  </a:lnTo>
                  <a:lnTo>
                    <a:pt x="1200" y="1207"/>
                  </a:lnTo>
                  <a:lnTo>
                    <a:pt x="1239" y="1181"/>
                  </a:lnTo>
                  <a:lnTo>
                    <a:pt x="1285" y="1207"/>
                  </a:lnTo>
                  <a:lnTo>
                    <a:pt x="1408" y="1122"/>
                  </a:lnTo>
                  <a:lnTo>
                    <a:pt x="1460" y="1122"/>
                  </a:lnTo>
                  <a:lnTo>
                    <a:pt x="1648" y="1064"/>
                  </a:lnTo>
                  <a:lnTo>
                    <a:pt x="1719" y="1044"/>
                  </a:lnTo>
                  <a:lnTo>
                    <a:pt x="1823" y="1064"/>
                  </a:lnTo>
                  <a:lnTo>
                    <a:pt x="1836" y="1038"/>
                  </a:lnTo>
                  <a:lnTo>
                    <a:pt x="1901" y="1012"/>
                  </a:lnTo>
                  <a:lnTo>
                    <a:pt x="1940" y="1025"/>
                  </a:lnTo>
                  <a:lnTo>
                    <a:pt x="2018" y="980"/>
                  </a:lnTo>
                  <a:lnTo>
                    <a:pt x="2148" y="850"/>
                  </a:lnTo>
                  <a:lnTo>
                    <a:pt x="2212" y="863"/>
                  </a:lnTo>
                  <a:lnTo>
                    <a:pt x="2251" y="798"/>
                  </a:lnTo>
                  <a:lnTo>
                    <a:pt x="2297" y="791"/>
                  </a:lnTo>
                  <a:lnTo>
                    <a:pt x="2414" y="655"/>
                  </a:lnTo>
                  <a:lnTo>
                    <a:pt x="2427" y="571"/>
                  </a:lnTo>
                  <a:lnTo>
                    <a:pt x="2349" y="454"/>
                  </a:lnTo>
                  <a:lnTo>
                    <a:pt x="2310" y="422"/>
                  </a:lnTo>
                  <a:lnTo>
                    <a:pt x="2316" y="337"/>
                  </a:lnTo>
                  <a:lnTo>
                    <a:pt x="2251" y="318"/>
                  </a:lnTo>
                  <a:lnTo>
                    <a:pt x="2251" y="220"/>
                  </a:lnTo>
                  <a:lnTo>
                    <a:pt x="2420" y="149"/>
                  </a:lnTo>
                  <a:lnTo>
                    <a:pt x="2433" y="78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67"/>
            <p:cNvSpPr>
              <a:spLocks noChangeAspect="1"/>
            </p:cNvSpPr>
            <p:nvPr/>
          </p:nvSpPr>
          <p:spPr bwMode="auto">
            <a:xfrm>
              <a:off x="1178030" y="3224526"/>
              <a:ext cx="843189" cy="1058696"/>
            </a:xfrm>
            <a:custGeom>
              <a:avLst/>
              <a:gdLst>
                <a:gd name="T0" fmla="*/ 1557 w 2187"/>
                <a:gd name="T1" fmla="*/ 2582 h 2745"/>
                <a:gd name="T2" fmla="*/ 1609 w 2187"/>
                <a:gd name="T3" fmla="*/ 2388 h 2745"/>
                <a:gd name="T4" fmla="*/ 1694 w 2187"/>
                <a:gd name="T5" fmla="*/ 2388 h 2745"/>
                <a:gd name="T6" fmla="*/ 1687 w 2187"/>
                <a:gd name="T7" fmla="*/ 2213 h 2745"/>
                <a:gd name="T8" fmla="*/ 1797 w 2187"/>
                <a:gd name="T9" fmla="*/ 1946 h 2745"/>
                <a:gd name="T10" fmla="*/ 1914 w 2187"/>
                <a:gd name="T11" fmla="*/ 1946 h 2745"/>
                <a:gd name="T12" fmla="*/ 1921 w 2187"/>
                <a:gd name="T13" fmla="*/ 1752 h 2745"/>
                <a:gd name="T14" fmla="*/ 1953 w 2187"/>
                <a:gd name="T15" fmla="*/ 1674 h 2745"/>
                <a:gd name="T16" fmla="*/ 2083 w 2187"/>
                <a:gd name="T17" fmla="*/ 1648 h 2745"/>
                <a:gd name="T18" fmla="*/ 2109 w 2187"/>
                <a:gd name="T19" fmla="*/ 1544 h 2745"/>
                <a:gd name="T20" fmla="*/ 2187 w 2187"/>
                <a:gd name="T21" fmla="*/ 1505 h 2745"/>
                <a:gd name="T22" fmla="*/ 2135 w 2187"/>
                <a:gd name="T23" fmla="*/ 1414 h 2745"/>
                <a:gd name="T24" fmla="*/ 2031 w 2187"/>
                <a:gd name="T25" fmla="*/ 1375 h 2745"/>
                <a:gd name="T26" fmla="*/ 1869 w 2187"/>
                <a:gd name="T27" fmla="*/ 1272 h 2745"/>
                <a:gd name="T28" fmla="*/ 1784 w 2187"/>
                <a:gd name="T29" fmla="*/ 1233 h 2745"/>
                <a:gd name="T30" fmla="*/ 1681 w 2187"/>
                <a:gd name="T31" fmla="*/ 1161 h 2745"/>
                <a:gd name="T32" fmla="*/ 1655 w 2187"/>
                <a:gd name="T33" fmla="*/ 1233 h 2745"/>
                <a:gd name="T34" fmla="*/ 1486 w 2187"/>
                <a:gd name="T35" fmla="*/ 1168 h 2745"/>
                <a:gd name="T36" fmla="*/ 1350 w 2187"/>
                <a:gd name="T37" fmla="*/ 1064 h 2745"/>
                <a:gd name="T38" fmla="*/ 1239 w 2187"/>
                <a:gd name="T39" fmla="*/ 1096 h 2745"/>
                <a:gd name="T40" fmla="*/ 1200 w 2187"/>
                <a:gd name="T41" fmla="*/ 1006 h 2745"/>
                <a:gd name="T42" fmla="*/ 1103 w 2187"/>
                <a:gd name="T43" fmla="*/ 973 h 2745"/>
                <a:gd name="T44" fmla="*/ 1116 w 2187"/>
                <a:gd name="T45" fmla="*/ 902 h 2745"/>
                <a:gd name="T46" fmla="*/ 1051 w 2187"/>
                <a:gd name="T47" fmla="*/ 701 h 2745"/>
                <a:gd name="T48" fmla="*/ 1019 w 2187"/>
                <a:gd name="T49" fmla="*/ 564 h 2745"/>
                <a:gd name="T50" fmla="*/ 1064 w 2187"/>
                <a:gd name="T51" fmla="*/ 402 h 2745"/>
                <a:gd name="T52" fmla="*/ 960 w 2187"/>
                <a:gd name="T53" fmla="*/ 298 h 2745"/>
                <a:gd name="T54" fmla="*/ 1032 w 2187"/>
                <a:gd name="T55" fmla="*/ 142 h 2745"/>
                <a:gd name="T56" fmla="*/ 967 w 2187"/>
                <a:gd name="T57" fmla="*/ 97 h 2745"/>
                <a:gd name="T58" fmla="*/ 811 w 2187"/>
                <a:gd name="T59" fmla="*/ 110 h 2745"/>
                <a:gd name="T60" fmla="*/ 772 w 2187"/>
                <a:gd name="T61" fmla="*/ 78 h 2745"/>
                <a:gd name="T62" fmla="*/ 636 w 2187"/>
                <a:gd name="T63" fmla="*/ 0 h 2745"/>
                <a:gd name="T64" fmla="*/ 558 w 2187"/>
                <a:gd name="T65" fmla="*/ 155 h 2745"/>
                <a:gd name="T66" fmla="*/ 428 w 2187"/>
                <a:gd name="T67" fmla="*/ 194 h 2745"/>
                <a:gd name="T68" fmla="*/ 513 w 2187"/>
                <a:gd name="T69" fmla="*/ 272 h 2745"/>
                <a:gd name="T70" fmla="*/ 578 w 2187"/>
                <a:gd name="T71" fmla="*/ 357 h 2745"/>
                <a:gd name="T72" fmla="*/ 480 w 2187"/>
                <a:gd name="T73" fmla="*/ 415 h 2745"/>
                <a:gd name="T74" fmla="*/ 357 w 2187"/>
                <a:gd name="T75" fmla="*/ 603 h 2745"/>
                <a:gd name="T76" fmla="*/ 273 w 2187"/>
                <a:gd name="T77" fmla="*/ 629 h 2745"/>
                <a:gd name="T78" fmla="*/ 110 w 2187"/>
                <a:gd name="T79" fmla="*/ 629 h 2745"/>
                <a:gd name="T80" fmla="*/ 104 w 2187"/>
                <a:gd name="T81" fmla="*/ 733 h 2745"/>
                <a:gd name="T82" fmla="*/ 71 w 2187"/>
                <a:gd name="T83" fmla="*/ 876 h 2745"/>
                <a:gd name="T84" fmla="*/ 52 w 2187"/>
                <a:gd name="T85" fmla="*/ 973 h 2745"/>
                <a:gd name="T86" fmla="*/ 7 w 2187"/>
                <a:gd name="T87" fmla="*/ 1129 h 2745"/>
                <a:gd name="T88" fmla="*/ 32 w 2187"/>
                <a:gd name="T89" fmla="*/ 1311 h 2745"/>
                <a:gd name="T90" fmla="*/ 39 w 2187"/>
                <a:gd name="T91" fmla="*/ 1479 h 2745"/>
                <a:gd name="T92" fmla="*/ 117 w 2187"/>
                <a:gd name="T93" fmla="*/ 1674 h 2745"/>
                <a:gd name="T94" fmla="*/ 143 w 2187"/>
                <a:gd name="T95" fmla="*/ 1791 h 2745"/>
                <a:gd name="T96" fmla="*/ 221 w 2187"/>
                <a:gd name="T97" fmla="*/ 1836 h 2745"/>
                <a:gd name="T98" fmla="*/ 273 w 2187"/>
                <a:gd name="T99" fmla="*/ 1895 h 2745"/>
                <a:gd name="T100" fmla="*/ 383 w 2187"/>
                <a:gd name="T101" fmla="*/ 1927 h 2745"/>
                <a:gd name="T102" fmla="*/ 474 w 2187"/>
                <a:gd name="T103" fmla="*/ 2011 h 2745"/>
                <a:gd name="T104" fmla="*/ 558 w 2187"/>
                <a:gd name="T105" fmla="*/ 2102 h 2745"/>
                <a:gd name="T106" fmla="*/ 629 w 2187"/>
                <a:gd name="T107" fmla="*/ 2167 h 2745"/>
                <a:gd name="T108" fmla="*/ 811 w 2187"/>
                <a:gd name="T109" fmla="*/ 2258 h 2745"/>
                <a:gd name="T110" fmla="*/ 934 w 2187"/>
                <a:gd name="T111" fmla="*/ 2174 h 2745"/>
                <a:gd name="T112" fmla="*/ 1142 w 2187"/>
                <a:gd name="T113" fmla="*/ 2213 h 2745"/>
                <a:gd name="T114" fmla="*/ 1123 w 2187"/>
                <a:gd name="T115" fmla="*/ 2323 h 2745"/>
                <a:gd name="T116" fmla="*/ 1265 w 2187"/>
                <a:gd name="T117" fmla="*/ 2420 h 2745"/>
                <a:gd name="T118" fmla="*/ 1278 w 2187"/>
                <a:gd name="T119" fmla="*/ 2524 h 2745"/>
                <a:gd name="T120" fmla="*/ 1291 w 2187"/>
                <a:gd name="T121" fmla="*/ 2654 h 2745"/>
                <a:gd name="T122" fmla="*/ 1337 w 2187"/>
                <a:gd name="T123" fmla="*/ 2712 h 2745"/>
                <a:gd name="T124" fmla="*/ 1486 w 2187"/>
                <a:gd name="T125" fmla="*/ 2725 h 2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7" h="2745">
                  <a:moveTo>
                    <a:pt x="1551" y="2693"/>
                  </a:moveTo>
                  <a:lnTo>
                    <a:pt x="1557" y="2582"/>
                  </a:lnTo>
                  <a:lnTo>
                    <a:pt x="1499" y="2498"/>
                  </a:lnTo>
                  <a:lnTo>
                    <a:pt x="1609" y="2388"/>
                  </a:lnTo>
                  <a:lnTo>
                    <a:pt x="1661" y="2407"/>
                  </a:lnTo>
                  <a:lnTo>
                    <a:pt x="1694" y="2388"/>
                  </a:lnTo>
                  <a:lnTo>
                    <a:pt x="1694" y="2258"/>
                  </a:lnTo>
                  <a:lnTo>
                    <a:pt x="1687" y="2213"/>
                  </a:lnTo>
                  <a:lnTo>
                    <a:pt x="1739" y="1972"/>
                  </a:lnTo>
                  <a:lnTo>
                    <a:pt x="1797" y="1946"/>
                  </a:lnTo>
                  <a:lnTo>
                    <a:pt x="1882" y="1959"/>
                  </a:lnTo>
                  <a:lnTo>
                    <a:pt x="1914" y="1946"/>
                  </a:lnTo>
                  <a:lnTo>
                    <a:pt x="1953" y="1843"/>
                  </a:lnTo>
                  <a:lnTo>
                    <a:pt x="1921" y="1752"/>
                  </a:lnTo>
                  <a:lnTo>
                    <a:pt x="1927" y="1687"/>
                  </a:lnTo>
                  <a:lnTo>
                    <a:pt x="1953" y="1674"/>
                  </a:lnTo>
                  <a:lnTo>
                    <a:pt x="2031" y="1680"/>
                  </a:lnTo>
                  <a:lnTo>
                    <a:pt x="2083" y="1648"/>
                  </a:lnTo>
                  <a:lnTo>
                    <a:pt x="2063" y="1577"/>
                  </a:lnTo>
                  <a:lnTo>
                    <a:pt x="2109" y="1544"/>
                  </a:lnTo>
                  <a:lnTo>
                    <a:pt x="2174" y="1544"/>
                  </a:lnTo>
                  <a:lnTo>
                    <a:pt x="2187" y="1505"/>
                  </a:lnTo>
                  <a:lnTo>
                    <a:pt x="2148" y="1460"/>
                  </a:lnTo>
                  <a:lnTo>
                    <a:pt x="2135" y="1414"/>
                  </a:lnTo>
                  <a:lnTo>
                    <a:pt x="2070" y="1362"/>
                  </a:lnTo>
                  <a:lnTo>
                    <a:pt x="2031" y="1375"/>
                  </a:lnTo>
                  <a:lnTo>
                    <a:pt x="1960" y="1395"/>
                  </a:lnTo>
                  <a:lnTo>
                    <a:pt x="1869" y="1272"/>
                  </a:lnTo>
                  <a:lnTo>
                    <a:pt x="1836" y="1272"/>
                  </a:lnTo>
                  <a:lnTo>
                    <a:pt x="1784" y="1233"/>
                  </a:lnTo>
                  <a:lnTo>
                    <a:pt x="1707" y="1246"/>
                  </a:lnTo>
                  <a:lnTo>
                    <a:pt x="1681" y="1161"/>
                  </a:lnTo>
                  <a:lnTo>
                    <a:pt x="1661" y="1168"/>
                  </a:lnTo>
                  <a:lnTo>
                    <a:pt x="1655" y="1233"/>
                  </a:lnTo>
                  <a:lnTo>
                    <a:pt x="1616" y="1246"/>
                  </a:lnTo>
                  <a:lnTo>
                    <a:pt x="1486" y="1168"/>
                  </a:lnTo>
                  <a:lnTo>
                    <a:pt x="1441" y="1168"/>
                  </a:lnTo>
                  <a:lnTo>
                    <a:pt x="1350" y="1064"/>
                  </a:lnTo>
                  <a:lnTo>
                    <a:pt x="1298" y="1064"/>
                  </a:lnTo>
                  <a:lnTo>
                    <a:pt x="1239" y="1096"/>
                  </a:lnTo>
                  <a:lnTo>
                    <a:pt x="1213" y="1064"/>
                  </a:lnTo>
                  <a:lnTo>
                    <a:pt x="1200" y="1006"/>
                  </a:lnTo>
                  <a:lnTo>
                    <a:pt x="1116" y="1019"/>
                  </a:lnTo>
                  <a:lnTo>
                    <a:pt x="1103" y="973"/>
                  </a:lnTo>
                  <a:lnTo>
                    <a:pt x="1058" y="921"/>
                  </a:lnTo>
                  <a:lnTo>
                    <a:pt x="1116" y="902"/>
                  </a:lnTo>
                  <a:lnTo>
                    <a:pt x="1129" y="752"/>
                  </a:lnTo>
                  <a:lnTo>
                    <a:pt x="1051" y="701"/>
                  </a:lnTo>
                  <a:lnTo>
                    <a:pt x="999" y="701"/>
                  </a:lnTo>
                  <a:lnTo>
                    <a:pt x="1019" y="564"/>
                  </a:lnTo>
                  <a:lnTo>
                    <a:pt x="1006" y="447"/>
                  </a:lnTo>
                  <a:lnTo>
                    <a:pt x="1064" y="402"/>
                  </a:lnTo>
                  <a:lnTo>
                    <a:pt x="1025" y="324"/>
                  </a:lnTo>
                  <a:lnTo>
                    <a:pt x="960" y="298"/>
                  </a:lnTo>
                  <a:lnTo>
                    <a:pt x="986" y="201"/>
                  </a:lnTo>
                  <a:lnTo>
                    <a:pt x="1032" y="142"/>
                  </a:lnTo>
                  <a:lnTo>
                    <a:pt x="993" y="123"/>
                  </a:lnTo>
                  <a:lnTo>
                    <a:pt x="967" y="97"/>
                  </a:lnTo>
                  <a:lnTo>
                    <a:pt x="837" y="91"/>
                  </a:lnTo>
                  <a:lnTo>
                    <a:pt x="811" y="110"/>
                  </a:lnTo>
                  <a:lnTo>
                    <a:pt x="772" y="110"/>
                  </a:lnTo>
                  <a:lnTo>
                    <a:pt x="772" y="78"/>
                  </a:lnTo>
                  <a:lnTo>
                    <a:pt x="714" y="0"/>
                  </a:lnTo>
                  <a:lnTo>
                    <a:pt x="636" y="0"/>
                  </a:lnTo>
                  <a:lnTo>
                    <a:pt x="591" y="130"/>
                  </a:lnTo>
                  <a:lnTo>
                    <a:pt x="558" y="155"/>
                  </a:lnTo>
                  <a:lnTo>
                    <a:pt x="448" y="149"/>
                  </a:lnTo>
                  <a:lnTo>
                    <a:pt x="428" y="194"/>
                  </a:lnTo>
                  <a:lnTo>
                    <a:pt x="474" y="253"/>
                  </a:lnTo>
                  <a:lnTo>
                    <a:pt x="513" y="272"/>
                  </a:lnTo>
                  <a:lnTo>
                    <a:pt x="584" y="331"/>
                  </a:lnTo>
                  <a:lnTo>
                    <a:pt x="578" y="357"/>
                  </a:lnTo>
                  <a:lnTo>
                    <a:pt x="513" y="415"/>
                  </a:lnTo>
                  <a:lnTo>
                    <a:pt x="480" y="415"/>
                  </a:lnTo>
                  <a:lnTo>
                    <a:pt x="357" y="564"/>
                  </a:lnTo>
                  <a:lnTo>
                    <a:pt x="357" y="603"/>
                  </a:lnTo>
                  <a:lnTo>
                    <a:pt x="337" y="623"/>
                  </a:lnTo>
                  <a:lnTo>
                    <a:pt x="273" y="629"/>
                  </a:lnTo>
                  <a:lnTo>
                    <a:pt x="221" y="655"/>
                  </a:lnTo>
                  <a:lnTo>
                    <a:pt x="110" y="629"/>
                  </a:lnTo>
                  <a:lnTo>
                    <a:pt x="91" y="688"/>
                  </a:lnTo>
                  <a:lnTo>
                    <a:pt x="104" y="733"/>
                  </a:lnTo>
                  <a:lnTo>
                    <a:pt x="104" y="824"/>
                  </a:lnTo>
                  <a:lnTo>
                    <a:pt x="71" y="876"/>
                  </a:lnTo>
                  <a:lnTo>
                    <a:pt x="97" y="960"/>
                  </a:lnTo>
                  <a:lnTo>
                    <a:pt x="52" y="973"/>
                  </a:lnTo>
                  <a:lnTo>
                    <a:pt x="0" y="1012"/>
                  </a:lnTo>
                  <a:lnTo>
                    <a:pt x="7" y="1129"/>
                  </a:lnTo>
                  <a:lnTo>
                    <a:pt x="45" y="1239"/>
                  </a:lnTo>
                  <a:lnTo>
                    <a:pt x="32" y="1311"/>
                  </a:lnTo>
                  <a:lnTo>
                    <a:pt x="65" y="1369"/>
                  </a:lnTo>
                  <a:lnTo>
                    <a:pt x="39" y="1479"/>
                  </a:lnTo>
                  <a:lnTo>
                    <a:pt x="45" y="1648"/>
                  </a:lnTo>
                  <a:lnTo>
                    <a:pt x="117" y="1674"/>
                  </a:lnTo>
                  <a:lnTo>
                    <a:pt x="117" y="1745"/>
                  </a:lnTo>
                  <a:lnTo>
                    <a:pt x="143" y="1791"/>
                  </a:lnTo>
                  <a:lnTo>
                    <a:pt x="201" y="1791"/>
                  </a:lnTo>
                  <a:lnTo>
                    <a:pt x="221" y="1836"/>
                  </a:lnTo>
                  <a:lnTo>
                    <a:pt x="188" y="1869"/>
                  </a:lnTo>
                  <a:lnTo>
                    <a:pt x="273" y="1895"/>
                  </a:lnTo>
                  <a:lnTo>
                    <a:pt x="305" y="1875"/>
                  </a:lnTo>
                  <a:lnTo>
                    <a:pt x="383" y="1927"/>
                  </a:lnTo>
                  <a:lnTo>
                    <a:pt x="389" y="2005"/>
                  </a:lnTo>
                  <a:lnTo>
                    <a:pt x="474" y="2011"/>
                  </a:lnTo>
                  <a:lnTo>
                    <a:pt x="545" y="2050"/>
                  </a:lnTo>
                  <a:lnTo>
                    <a:pt x="558" y="2102"/>
                  </a:lnTo>
                  <a:lnTo>
                    <a:pt x="545" y="2141"/>
                  </a:lnTo>
                  <a:lnTo>
                    <a:pt x="629" y="2167"/>
                  </a:lnTo>
                  <a:lnTo>
                    <a:pt x="694" y="2238"/>
                  </a:lnTo>
                  <a:lnTo>
                    <a:pt x="811" y="2258"/>
                  </a:lnTo>
                  <a:lnTo>
                    <a:pt x="915" y="2219"/>
                  </a:lnTo>
                  <a:lnTo>
                    <a:pt x="934" y="2174"/>
                  </a:lnTo>
                  <a:lnTo>
                    <a:pt x="1025" y="2161"/>
                  </a:lnTo>
                  <a:lnTo>
                    <a:pt x="1142" y="2213"/>
                  </a:lnTo>
                  <a:lnTo>
                    <a:pt x="1162" y="2277"/>
                  </a:lnTo>
                  <a:lnTo>
                    <a:pt x="1123" y="2323"/>
                  </a:lnTo>
                  <a:lnTo>
                    <a:pt x="1162" y="2427"/>
                  </a:lnTo>
                  <a:lnTo>
                    <a:pt x="1265" y="2420"/>
                  </a:lnTo>
                  <a:lnTo>
                    <a:pt x="1259" y="2472"/>
                  </a:lnTo>
                  <a:lnTo>
                    <a:pt x="1278" y="2524"/>
                  </a:lnTo>
                  <a:lnTo>
                    <a:pt x="1265" y="2582"/>
                  </a:lnTo>
                  <a:lnTo>
                    <a:pt x="1291" y="2654"/>
                  </a:lnTo>
                  <a:lnTo>
                    <a:pt x="1337" y="2660"/>
                  </a:lnTo>
                  <a:lnTo>
                    <a:pt x="1337" y="2712"/>
                  </a:lnTo>
                  <a:lnTo>
                    <a:pt x="1363" y="2745"/>
                  </a:lnTo>
                  <a:lnTo>
                    <a:pt x="1486" y="2725"/>
                  </a:lnTo>
                  <a:lnTo>
                    <a:pt x="1551" y="2693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68"/>
            <p:cNvSpPr>
              <a:spLocks noChangeAspect="1"/>
            </p:cNvSpPr>
            <p:nvPr/>
          </p:nvSpPr>
          <p:spPr bwMode="auto">
            <a:xfrm>
              <a:off x="1178030" y="3224526"/>
              <a:ext cx="843189" cy="1058696"/>
            </a:xfrm>
            <a:custGeom>
              <a:avLst/>
              <a:gdLst>
                <a:gd name="T0" fmla="*/ 1557 w 2187"/>
                <a:gd name="T1" fmla="*/ 2582 h 2745"/>
                <a:gd name="T2" fmla="*/ 1609 w 2187"/>
                <a:gd name="T3" fmla="*/ 2388 h 2745"/>
                <a:gd name="T4" fmla="*/ 1694 w 2187"/>
                <a:gd name="T5" fmla="*/ 2388 h 2745"/>
                <a:gd name="T6" fmla="*/ 1687 w 2187"/>
                <a:gd name="T7" fmla="*/ 2213 h 2745"/>
                <a:gd name="T8" fmla="*/ 1797 w 2187"/>
                <a:gd name="T9" fmla="*/ 1946 h 2745"/>
                <a:gd name="T10" fmla="*/ 1914 w 2187"/>
                <a:gd name="T11" fmla="*/ 1946 h 2745"/>
                <a:gd name="T12" fmla="*/ 1921 w 2187"/>
                <a:gd name="T13" fmla="*/ 1752 h 2745"/>
                <a:gd name="T14" fmla="*/ 1953 w 2187"/>
                <a:gd name="T15" fmla="*/ 1674 h 2745"/>
                <a:gd name="T16" fmla="*/ 2083 w 2187"/>
                <a:gd name="T17" fmla="*/ 1648 h 2745"/>
                <a:gd name="T18" fmla="*/ 2109 w 2187"/>
                <a:gd name="T19" fmla="*/ 1544 h 2745"/>
                <a:gd name="T20" fmla="*/ 2187 w 2187"/>
                <a:gd name="T21" fmla="*/ 1505 h 2745"/>
                <a:gd name="T22" fmla="*/ 2135 w 2187"/>
                <a:gd name="T23" fmla="*/ 1414 h 2745"/>
                <a:gd name="T24" fmla="*/ 2031 w 2187"/>
                <a:gd name="T25" fmla="*/ 1375 h 2745"/>
                <a:gd name="T26" fmla="*/ 1869 w 2187"/>
                <a:gd name="T27" fmla="*/ 1272 h 2745"/>
                <a:gd name="T28" fmla="*/ 1784 w 2187"/>
                <a:gd name="T29" fmla="*/ 1233 h 2745"/>
                <a:gd name="T30" fmla="*/ 1681 w 2187"/>
                <a:gd name="T31" fmla="*/ 1161 h 2745"/>
                <a:gd name="T32" fmla="*/ 1655 w 2187"/>
                <a:gd name="T33" fmla="*/ 1233 h 2745"/>
                <a:gd name="T34" fmla="*/ 1486 w 2187"/>
                <a:gd name="T35" fmla="*/ 1168 h 2745"/>
                <a:gd name="T36" fmla="*/ 1350 w 2187"/>
                <a:gd name="T37" fmla="*/ 1064 h 2745"/>
                <a:gd name="T38" fmla="*/ 1239 w 2187"/>
                <a:gd name="T39" fmla="*/ 1096 h 2745"/>
                <a:gd name="T40" fmla="*/ 1200 w 2187"/>
                <a:gd name="T41" fmla="*/ 1006 h 2745"/>
                <a:gd name="T42" fmla="*/ 1103 w 2187"/>
                <a:gd name="T43" fmla="*/ 973 h 2745"/>
                <a:gd name="T44" fmla="*/ 1116 w 2187"/>
                <a:gd name="T45" fmla="*/ 902 h 2745"/>
                <a:gd name="T46" fmla="*/ 1051 w 2187"/>
                <a:gd name="T47" fmla="*/ 701 h 2745"/>
                <a:gd name="T48" fmla="*/ 1019 w 2187"/>
                <a:gd name="T49" fmla="*/ 564 h 2745"/>
                <a:gd name="T50" fmla="*/ 1064 w 2187"/>
                <a:gd name="T51" fmla="*/ 402 h 2745"/>
                <a:gd name="T52" fmla="*/ 960 w 2187"/>
                <a:gd name="T53" fmla="*/ 298 h 2745"/>
                <a:gd name="T54" fmla="*/ 1032 w 2187"/>
                <a:gd name="T55" fmla="*/ 142 h 2745"/>
                <a:gd name="T56" fmla="*/ 967 w 2187"/>
                <a:gd name="T57" fmla="*/ 97 h 2745"/>
                <a:gd name="T58" fmla="*/ 811 w 2187"/>
                <a:gd name="T59" fmla="*/ 110 h 2745"/>
                <a:gd name="T60" fmla="*/ 772 w 2187"/>
                <a:gd name="T61" fmla="*/ 78 h 2745"/>
                <a:gd name="T62" fmla="*/ 636 w 2187"/>
                <a:gd name="T63" fmla="*/ 0 h 2745"/>
                <a:gd name="T64" fmla="*/ 558 w 2187"/>
                <a:gd name="T65" fmla="*/ 155 h 2745"/>
                <a:gd name="T66" fmla="*/ 428 w 2187"/>
                <a:gd name="T67" fmla="*/ 194 h 2745"/>
                <a:gd name="T68" fmla="*/ 513 w 2187"/>
                <a:gd name="T69" fmla="*/ 272 h 2745"/>
                <a:gd name="T70" fmla="*/ 578 w 2187"/>
                <a:gd name="T71" fmla="*/ 357 h 2745"/>
                <a:gd name="T72" fmla="*/ 480 w 2187"/>
                <a:gd name="T73" fmla="*/ 415 h 2745"/>
                <a:gd name="T74" fmla="*/ 357 w 2187"/>
                <a:gd name="T75" fmla="*/ 603 h 2745"/>
                <a:gd name="T76" fmla="*/ 273 w 2187"/>
                <a:gd name="T77" fmla="*/ 629 h 2745"/>
                <a:gd name="T78" fmla="*/ 110 w 2187"/>
                <a:gd name="T79" fmla="*/ 629 h 2745"/>
                <a:gd name="T80" fmla="*/ 104 w 2187"/>
                <a:gd name="T81" fmla="*/ 733 h 2745"/>
                <a:gd name="T82" fmla="*/ 71 w 2187"/>
                <a:gd name="T83" fmla="*/ 876 h 2745"/>
                <a:gd name="T84" fmla="*/ 52 w 2187"/>
                <a:gd name="T85" fmla="*/ 973 h 2745"/>
                <a:gd name="T86" fmla="*/ 7 w 2187"/>
                <a:gd name="T87" fmla="*/ 1129 h 2745"/>
                <a:gd name="T88" fmla="*/ 32 w 2187"/>
                <a:gd name="T89" fmla="*/ 1311 h 2745"/>
                <a:gd name="T90" fmla="*/ 39 w 2187"/>
                <a:gd name="T91" fmla="*/ 1479 h 2745"/>
                <a:gd name="T92" fmla="*/ 117 w 2187"/>
                <a:gd name="T93" fmla="*/ 1674 h 2745"/>
                <a:gd name="T94" fmla="*/ 143 w 2187"/>
                <a:gd name="T95" fmla="*/ 1791 h 2745"/>
                <a:gd name="T96" fmla="*/ 221 w 2187"/>
                <a:gd name="T97" fmla="*/ 1836 h 2745"/>
                <a:gd name="T98" fmla="*/ 273 w 2187"/>
                <a:gd name="T99" fmla="*/ 1895 h 2745"/>
                <a:gd name="T100" fmla="*/ 383 w 2187"/>
                <a:gd name="T101" fmla="*/ 1927 h 2745"/>
                <a:gd name="T102" fmla="*/ 474 w 2187"/>
                <a:gd name="T103" fmla="*/ 2011 h 2745"/>
                <a:gd name="T104" fmla="*/ 558 w 2187"/>
                <a:gd name="T105" fmla="*/ 2102 h 2745"/>
                <a:gd name="T106" fmla="*/ 629 w 2187"/>
                <a:gd name="T107" fmla="*/ 2167 h 2745"/>
                <a:gd name="T108" fmla="*/ 811 w 2187"/>
                <a:gd name="T109" fmla="*/ 2258 h 2745"/>
                <a:gd name="T110" fmla="*/ 934 w 2187"/>
                <a:gd name="T111" fmla="*/ 2174 h 2745"/>
                <a:gd name="T112" fmla="*/ 1142 w 2187"/>
                <a:gd name="T113" fmla="*/ 2213 h 2745"/>
                <a:gd name="T114" fmla="*/ 1123 w 2187"/>
                <a:gd name="T115" fmla="*/ 2323 h 2745"/>
                <a:gd name="T116" fmla="*/ 1265 w 2187"/>
                <a:gd name="T117" fmla="*/ 2420 h 2745"/>
                <a:gd name="T118" fmla="*/ 1278 w 2187"/>
                <a:gd name="T119" fmla="*/ 2524 h 2745"/>
                <a:gd name="T120" fmla="*/ 1291 w 2187"/>
                <a:gd name="T121" fmla="*/ 2654 h 2745"/>
                <a:gd name="T122" fmla="*/ 1337 w 2187"/>
                <a:gd name="T123" fmla="*/ 2712 h 2745"/>
                <a:gd name="T124" fmla="*/ 1486 w 2187"/>
                <a:gd name="T125" fmla="*/ 2725 h 2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7" h="2745">
                  <a:moveTo>
                    <a:pt x="1551" y="2693"/>
                  </a:moveTo>
                  <a:lnTo>
                    <a:pt x="1557" y="2582"/>
                  </a:lnTo>
                  <a:lnTo>
                    <a:pt x="1499" y="2498"/>
                  </a:lnTo>
                  <a:lnTo>
                    <a:pt x="1609" y="2388"/>
                  </a:lnTo>
                  <a:lnTo>
                    <a:pt x="1661" y="2407"/>
                  </a:lnTo>
                  <a:lnTo>
                    <a:pt x="1694" y="2388"/>
                  </a:lnTo>
                  <a:lnTo>
                    <a:pt x="1694" y="2258"/>
                  </a:lnTo>
                  <a:lnTo>
                    <a:pt x="1687" y="2213"/>
                  </a:lnTo>
                  <a:lnTo>
                    <a:pt x="1739" y="1972"/>
                  </a:lnTo>
                  <a:lnTo>
                    <a:pt x="1797" y="1946"/>
                  </a:lnTo>
                  <a:lnTo>
                    <a:pt x="1882" y="1959"/>
                  </a:lnTo>
                  <a:lnTo>
                    <a:pt x="1914" y="1946"/>
                  </a:lnTo>
                  <a:lnTo>
                    <a:pt x="1953" y="1843"/>
                  </a:lnTo>
                  <a:lnTo>
                    <a:pt x="1921" y="1752"/>
                  </a:lnTo>
                  <a:lnTo>
                    <a:pt x="1927" y="1687"/>
                  </a:lnTo>
                  <a:lnTo>
                    <a:pt x="1953" y="1674"/>
                  </a:lnTo>
                  <a:lnTo>
                    <a:pt x="2031" y="1680"/>
                  </a:lnTo>
                  <a:lnTo>
                    <a:pt x="2083" y="1648"/>
                  </a:lnTo>
                  <a:lnTo>
                    <a:pt x="2063" y="1577"/>
                  </a:lnTo>
                  <a:lnTo>
                    <a:pt x="2109" y="1544"/>
                  </a:lnTo>
                  <a:lnTo>
                    <a:pt x="2174" y="1544"/>
                  </a:lnTo>
                  <a:lnTo>
                    <a:pt x="2187" y="1505"/>
                  </a:lnTo>
                  <a:lnTo>
                    <a:pt x="2148" y="1460"/>
                  </a:lnTo>
                  <a:lnTo>
                    <a:pt x="2135" y="1414"/>
                  </a:lnTo>
                  <a:lnTo>
                    <a:pt x="2070" y="1362"/>
                  </a:lnTo>
                  <a:lnTo>
                    <a:pt x="2031" y="1375"/>
                  </a:lnTo>
                  <a:lnTo>
                    <a:pt x="1960" y="1395"/>
                  </a:lnTo>
                  <a:lnTo>
                    <a:pt x="1869" y="1272"/>
                  </a:lnTo>
                  <a:lnTo>
                    <a:pt x="1836" y="1272"/>
                  </a:lnTo>
                  <a:lnTo>
                    <a:pt x="1784" y="1233"/>
                  </a:lnTo>
                  <a:lnTo>
                    <a:pt x="1707" y="1246"/>
                  </a:lnTo>
                  <a:lnTo>
                    <a:pt x="1681" y="1161"/>
                  </a:lnTo>
                  <a:lnTo>
                    <a:pt x="1661" y="1168"/>
                  </a:lnTo>
                  <a:lnTo>
                    <a:pt x="1655" y="1233"/>
                  </a:lnTo>
                  <a:lnTo>
                    <a:pt x="1616" y="1246"/>
                  </a:lnTo>
                  <a:lnTo>
                    <a:pt x="1486" y="1168"/>
                  </a:lnTo>
                  <a:lnTo>
                    <a:pt x="1441" y="1168"/>
                  </a:lnTo>
                  <a:lnTo>
                    <a:pt x="1350" y="1064"/>
                  </a:lnTo>
                  <a:lnTo>
                    <a:pt x="1298" y="1064"/>
                  </a:lnTo>
                  <a:lnTo>
                    <a:pt x="1239" y="1096"/>
                  </a:lnTo>
                  <a:lnTo>
                    <a:pt x="1213" y="1064"/>
                  </a:lnTo>
                  <a:lnTo>
                    <a:pt x="1200" y="1006"/>
                  </a:lnTo>
                  <a:lnTo>
                    <a:pt x="1116" y="1019"/>
                  </a:lnTo>
                  <a:lnTo>
                    <a:pt x="1103" y="973"/>
                  </a:lnTo>
                  <a:lnTo>
                    <a:pt x="1058" y="921"/>
                  </a:lnTo>
                  <a:lnTo>
                    <a:pt x="1116" y="902"/>
                  </a:lnTo>
                  <a:lnTo>
                    <a:pt x="1129" y="752"/>
                  </a:lnTo>
                  <a:lnTo>
                    <a:pt x="1051" y="701"/>
                  </a:lnTo>
                  <a:lnTo>
                    <a:pt x="999" y="701"/>
                  </a:lnTo>
                  <a:lnTo>
                    <a:pt x="1019" y="564"/>
                  </a:lnTo>
                  <a:lnTo>
                    <a:pt x="1006" y="447"/>
                  </a:lnTo>
                  <a:lnTo>
                    <a:pt x="1064" y="402"/>
                  </a:lnTo>
                  <a:lnTo>
                    <a:pt x="1025" y="324"/>
                  </a:lnTo>
                  <a:lnTo>
                    <a:pt x="960" y="298"/>
                  </a:lnTo>
                  <a:lnTo>
                    <a:pt x="986" y="201"/>
                  </a:lnTo>
                  <a:lnTo>
                    <a:pt x="1032" y="142"/>
                  </a:lnTo>
                  <a:lnTo>
                    <a:pt x="993" y="123"/>
                  </a:lnTo>
                  <a:lnTo>
                    <a:pt x="967" y="97"/>
                  </a:lnTo>
                  <a:lnTo>
                    <a:pt x="837" y="91"/>
                  </a:lnTo>
                  <a:lnTo>
                    <a:pt x="811" y="110"/>
                  </a:lnTo>
                  <a:lnTo>
                    <a:pt x="772" y="110"/>
                  </a:lnTo>
                  <a:lnTo>
                    <a:pt x="772" y="78"/>
                  </a:lnTo>
                  <a:lnTo>
                    <a:pt x="714" y="0"/>
                  </a:lnTo>
                  <a:lnTo>
                    <a:pt x="636" y="0"/>
                  </a:lnTo>
                  <a:lnTo>
                    <a:pt x="591" y="130"/>
                  </a:lnTo>
                  <a:lnTo>
                    <a:pt x="558" y="155"/>
                  </a:lnTo>
                  <a:lnTo>
                    <a:pt x="448" y="149"/>
                  </a:lnTo>
                  <a:lnTo>
                    <a:pt x="428" y="194"/>
                  </a:lnTo>
                  <a:lnTo>
                    <a:pt x="474" y="253"/>
                  </a:lnTo>
                  <a:lnTo>
                    <a:pt x="513" y="272"/>
                  </a:lnTo>
                  <a:lnTo>
                    <a:pt x="584" y="331"/>
                  </a:lnTo>
                  <a:lnTo>
                    <a:pt x="578" y="357"/>
                  </a:lnTo>
                  <a:lnTo>
                    <a:pt x="513" y="415"/>
                  </a:lnTo>
                  <a:lnTo>
                    <a:pt x="480" y="415"/>
                  </a:lnTo>
                  <a:lnTo>
                    <a:pt x="357" y="564"/>
                  </a:lnTo>
                  <a:lnTo>
                    <a:pt x="357" y="603"/>
                  </a:lnTo>
                  <a:lnTo>
                    <a:pt x="337" y="623"/>
                  </a:lnTo>
                  <a:lnTo>
                    <a:pt x="273" y="629"/>
                  </a:lnTo>
                  <a:lnTo>
                    <a:pt x="221" y="655"/>
                  </a:lnTo>
                  <a:lnTo>
                    <a:pt x="110" y="629"/>
                  </a:lnTo>
                  <a:lnTo>
                    <a:pt x="91" y="688"/>
                  </a:lnTo>
                  <a:lnTo>
                    <a:pt x="104" y="733"/>
                  </a:lnTo>
                  <a:lnTo>
                    <a:pt x="104" y="824"/>
                  </a:lnTo>
                  <a:lnTo>
                    <a:pt x="71" y="876"/>
                  </a:lnTo>
                  <a:lnTo>
                    <a:pt x="97" y="960"/>
                  </a:lnTo>
                  <a:lnTo>
                    <a:pt x="52" y="973"/>
                  </a:lnTo>
                  <a:lnTo>
                    <a:pt x="0" y="1012"/>
                  </a:lnTo>
                  <a:lnTo>
                    <a:pt x="7" y="1129"/>
                  </a:lnTo>
                  <a:lnTo>
                    <a:pt x="45" y="1239"/>
                  </a:lnTo>
                  <a:lnTo>
                    <a:pt x="32" y="1311"/>
                  </a:lnTo>
                  <a:lnTo>
                    <a:pt x="65" y="1369"/>
                  </a:lnTo>
                  <a:lnTo>
                    <a:pt x="39" y="1479"/>
                  </a:lnTo>
                  <a:lnTo>
                    <a:pt x="45" y="1648"/>
                  </a:lnTo>
                  <a:lnTo>
                    <a:pt x="117" y="1674"/>
                  </a:lnTo>
                  <a:lnTo>
                    <a:pt x="117" y="1745"/>
                  </a:lnTo>
                  <a:lnTo>
                    <a:pt x="143" y="1791"/>
                  </a:lnTo>
                  <a:lnTo>
                    <a:pt x="201" y="1791"/>
                  </a:lnTo>
                  <a:lnTo>
                    <a:pt x="221" y="1836"/>
                  </a:lnTo>
                  <a:lnTo>
                    <a:pt x="188" y="1869"/>
                  </a:lnTo>
                  <a:lnTo>
                    <a:pt x="273" y="1895"/>
                  </a:lnTo>
                  <a:lnTo>
                    <a:pt x="305" y="1875"/>
                  </a:lnTo>
                  <a:lnTo>
                    <a:pt x="383" y="1927"/>
                  </a:lnTo>
                  <a:lnTo>
                    <a:pt x="389" y="2005"/>
                  </a:lnTo>
                  <a:lnTo>
                    <a:pt x="474" y="2011"/>
                  </a:lnTo>
                  <a:lnTo>
                    <a:pt x="545" y="2050"/>
                  </a:lnTo>
                  <a:lnTo>
                    <a:pt x="558" y="2102"/>
                  </a:lnTo>
                  <a:lnTo>
                    <a:pt x="545" y="2141"/>
                  </a:lnTo>
                  <a:lnTo>
                    <a:pt x="629" y="2167"/>
                  </a:lnTo>
                  <a:lnTo>
                    <a:pt x="694" y="2238"/>
                  </a:lnTo>
                  <a:lnTo>
                    <a:pt x="811" y="2258"/>
                  </a:lnTo>
                  <a:lnTo>
                    <a:pt x="915" y="2219"/>
                  </a:lnTo>
                  <a:lnTo>
                    <a:pt x="934" y="2174"/>
                  </a:lnTo>
                  <a:lnTo>
                    <a:pt x="1025" y="2161"/>
                  </a:lnTo>
                  <a:lnTo>
                    <a:pt x="1142" y="2213"/>
                  </a:lnTo>
                  <a:lnTo>
                    <a:pt x="1162" y="2277"/>
                  </a:lnTo>
                  <a:lnTo>
                    <a:pt x="1123" y="2323"/>
                  </a:lnTo>
                  <a:lnTo>
                    <a:pt x="1162" y="2427"/>
                  </a:lnTo>
                  <a:lnTo>
                    <a:pt x="1265" y="2420"/>
                  </a:lnTo>
                  <a:lnTo>
                    <a:pt x="1259" y="2472"/>
                  </a:lnTo>
                  <a:lnTo>
                    <a:pt x="1278" y="2524"/>
                  </a:lnTo>
                  <a:lnTo>
                    <a:pt x="1265" y="2582"/>
                  </a:lnTo>
                  <a:lnTo>
                    <a:pt x="1291" y="2654"/>
                  </a:lnTo>
                  <a:lnTo>
                    <a:pt x="1337" y="2660"/>
                  </a:lnTo>
                  <a:lnTo>
                    <a:pt x="1337" y="2712"/>
                  </a:lnTo>
                  <a:lnTo>
                    <a:pt x="1363" y="2745"/>
                  </a:lnTo>
                  <a:lnTo>
                    <a:pt x="1486" y="2725"/>
                  </a:lnTo>
                  <a:lnTo>
                    <a:pt x="1551" y="2693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69"/>
            <p:cNvSpPr>
              <a:spLocks noChangeAspect="1"/>
            </p:cNvSpPr>
            <p:nvPr/>
          </p:nvSpPr>
          <p:spPr bwMode="auto">
            <a:xfrm>
              <a:off x="742748" y="2822646"/>
              <a:ext cx="732923" cy="828444"/>
            </a:xfrm>
            <a:custGeom>
              <a:avLst/>
              <a:gdLst>
                <a:gd name="T0" fmla="*/ 1700 w 1901"/>
                <a:gd name="T1" fmla="*/ 0 h 2148"/>
                <a:gd name="T2" fmla="*/ 1557 w 1901"/>
                <a:gd name="T3" fmla="*/ 84 h 2148"/>
                <a:gd name="T4" fmla="*/ 1421 w 1901"/>
                <a:gd name="T5" fmla="*/ 266 h 2148"/>
                <a:gd name="T6" fmla="*/ 1161 w 1901"/>
                <a:gd name="T7" fmla="*/ 363 h 2148"/>
                <a:gd name="T8" fmla="*/ 623 w 1901"/>
                <a:gd name="T9" fmla="*/ 519 h 2148"/>
                <a:gd name="T10" fmla="*/ 234 w 1901"/>
                <a:gd name="T11" fmla="*/ 694 h 2148"/>
                <a:gd name="T12" fmla="*/ 143 w 1901"/>
                <a:gd name="T13" fmla="*/ 772 h 2148"/>
                <a:gd name="T14" fmla="*/ 97 w 1901"/>
                <a:gd name="T15" fmla="*/ 831 h 2148"/>
                <a:gd name="T16" fmla="*/ 123 w 1901"/>
                <a:gd name="T17" fmla="*/ 1103 h 2148"/>
                <a:gd name="T18" fmla="*/ 221 w 1901"/>
                <a:gd name="T19" fmla="*/ 1454 h 2148"/>
                <a:gd name="T20" fmla="*/ 169 w 1901"/>
                <a:gd name="T21" fmla="*/ 1518 h 2148"/>
                <a:gd name="T22" fmla="*/ 156 w 1901"/>
                <a:gd name="T23" fmla="*/ 1648 h 2148"/>
                <a:gd name="T24" fmla="*/ 26 w 1901"/>
                <a:gd name="T25" fmla="*/ 1739 h 2148"/>
                <a:gd name="T26" fmla="*/ 19 w 1901"/>
                <a:gd name="T27" fmla="*/ 1830 h 2148"/>
                <a:gd name="T28" fmla="*/ 104 w 1901"/>
                <a:gd name="T29" fmla="*/ 1953 h 2148"/>
                <a:gd name="T30" fmla="*/ 318 w 1901"/>
                <a:gd name="T31" fmla="*/ 2148 h 2148"/>
                <a:gd name="T32" fmla="*/ 409 w 1901"/>
                <a:gd name="T33" fmla="*/ 2089 h 2148"/>
                <a:gd name="T34" fmla="*/ 448 w 1901"/>
                <a:gd name="T35" fmla="*/ 1979 h 2148"/>
                <a:gd name="T36" fmla="*/ 513 w 1901"/>
                <a:gd name="T37" fmla="*/ 1869 h 2148"/>
                <a:gd name="T38" fmla="*/ 584 w 1901"/>
                <a:gd name="T39" fmla="*/ 1882 h 2148"/>
                <a:gd name="T40" fmla="*/ 772 w 1901"/>
                <a:gd name="T41" fmla="*/ 1791 h 2148"/>
                <a:gd name="T42" fmla="*/ 947 w 1901"/>
                <a:gd name="T43" fmla="*/ 1707 h 2148"/>
                <a:gd name="T44" fmla="*/ 1051 w 1901"/>
                <a:gd name="T45" fmla="*/ 1713 h 2148"/>
                <a:gd name="T46" fmla="*/ 1129 w 1901"/>
                <a:gd name="T47" fmla="*/ 1674 h 2148"/>
                <a:gd name="T48" fmla="*/ 1200 w 1901"/>
                <a:gd name="T49" fmla="*/ 1583 h 2148"/>
                <a:gd name="T50" fmla="*/ 1239 w 1901"/>
                <a:gd name="T51" fmla="*/ 1674 h 2148"/>
                <a:gd name="T52" fmla="*/ 1402 w 1901"/>
                <a:gd name="T53" fmla="*/ 1674 h 2148"/>
                <a:gd name="T54" fmla="*/ 1486 w 1901"/>
                <a:gd name="T55" fmla="*/ 1648 h 2148"/>
                <a:gd name="T56" fmla="*/ 1609 w 1901"/>
                <a:gd name="T57" fmla="*/ 1460 h 2148"/>
                <a:gd name="T58" fmla="*/ 1707 w 1901"/>
                <a:gd name="T59" fmla="*/ 1402 h 2148"/>
                <a:gd name="T60" fmla="*/ 1642 w 1901"/>
                <a:gd name="T61" fmla="*/ 1317 h 2148"/>
                <a:gd name="T62" fmla="*/ 1557 w 1901"/>
                <a:gd name="T63" fmla="*/ 1239 h 2148"/>
                <a:gd name="T64" fmla="*/ 1687 w 1901"/>
                <a:gd name="T65" fmla="*/ 1200 h 2148"/>
                <a:gd name="T66" fmla="*/ 1765 w 1901"/>
                <a:gd name="T67" fmla="*/ 1045 h 2148"/>
                <a:gd name="T68" fmla="*/ 1836 w 1901"/>
                <a:gd name="T69" fmla="*/ 928 h 2148"/>
                <a:gd name="T70" fmla="*/ 1875 w 1901"/>
                <a:gd name="T71" fmla="*/ 863 h 2148"/>
                <a:gd name="T72" fmla="*/ 1849 w 1901"/>
                <a:gd name="T73" fmla="*/ 792 h 2148"/>
                <a:gd name="T74" fmla="*/ 1901 w 1901"/>
                <a:gd name="T75" fmla="*/ 740 h 2148"/>
                <a:gd name="T76" fmla="*/ 1830 w 1901"/>
                <a:gd name="T77" fmla="*/ 649 h 2148"/>
                <a:gd name="T78" fmla="*/ 1791 w 1901"/>
                <a:gd name="T79" fmla="*/ 493 h 2148"/>
                <a:gd name="T80" fmla="*/ 1752 w 1901"/>
                <a:gd name="T81" fmla="*/ 383 h 2148"/>
                <a:gd name="T82" fmla="*/ 1830 w 1901"/>
                <a:gd name="T83" fmla="*/ 318 h 2148"/>
                <a:gd name="T84" fmla="*/ 1817 w 1901"/>
                <a:gd name="T85" fmla="*/ 123 h 2148"/>
                <a:gd name="T86" fmla="*/ 1752 w 1901"/>
                <a:gd name="T87" fmla="*/ 0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1" h="2148">
                  <a:moveTo>
                    <a:pt x="1752" y="0"/>
                  </a:moveTo>
                  <a:lnTo>
                    <a:pt x="1700" y="0"/>
                  </a:lnTo>
                  <a:lnTo>
                    <a:pt x="1622" y="32"/>
                  </a:lnTo>
                  <a:lnTo>
                    <a:pt x="1557" y="84"/>
                  </a:lnTo>
                  <a:lnTo>
                    <a:pt x="1518" y="169"/>
                  </a:lnTo>
                  <a:lnTo>
                    <a:pt x="1421" y="266"/>
                  </a:lnTo>
                  <a:lnTo>
                    <a:pt x="1337" y="324"/>
                  </a:lnTo>
                  <a:lnTo>
                    <a:pt x="1161" y="363"/>
                  </a:lnTo>
                  <a:lnTo>
                    <a:pt x="844" y="448"/>
                  </a:lnTo>
                  <a:lnTo>
                    <a:pt x="623" y="519"/>
                  </a:lnTo>
                  <a:lnTo>
                    <a:pt x="376" y="610"/>
                  </a:lnTo>
                  <a:lnTo>
                    <a:pt x="234" y="694"/>
                  </a:lnTo>
                  <a:lnTo>
                    <a:pt x="195" y="746"/>
                  </a:lnTo>
                  <a:lnTo>
                    <a:pt x="143" y="772"/>
                  </a:lnTo>
                  <a:lnTo>
                    <a:pt x="65" y="720"/>
                  </a:lnTo>
                  <a:lnTo>
                    <a:pt x="97" y="831"/>
                  </a:lnTo>
                  <a:lnTo>
                    <a:pt x="117" y="960"/>
                  </a:lnTo>
                  <a:lnTo>
                    <a:pt x="123" y="1103"/>
                  </a:lnTo>
                  <a:lnTo>
                    <a:pt x="221" y="1415"/>
                  </a:lnTo>
                  <a:lnTo>
                    <a:pt x="221" y="1454"/>
                  </a:lnTo>
                  <a:lnTo>
                    <a:pt x="188" y="1479"/>
                  </a:lnTo>
                  <a:lnTo>
                    <a:pt x="169" y="1518"/>
                  </a:lnTo>
                  <a:lnTo>
                    <a:pt x="182" y="1570"/>
                  </a:lnTo>
                  <a:lnTo>
                    <a:pt x="156" y="1648"/>
                  </a:lnTo>
                  <a:lnTo>
                    <a:pt x="104" y="1707"/>
                  </a:lnTo>
                  <a:lnTo>
                    <a:pt x="26" y="1739"/>
                  </a:lnTo>
                  <a:lnTo>
                    <a:pt x="0" y="1765"/>
                  </a:lnTo>
                  <a:lnTo>
                    <a:pt x="19" y="1830"/>
                  </a:lnTo>
                  <a:lnTo>
                    <a:pt x="13" y="1895"/>
                  </a:lnTo>
                  <a:lnTo>
                    <a:pt x="104" y="1953"/>
                  </a:lnTo>
                  <a:lnTo>
                    <a:pt x="227" y="2057"/>
                  </a:lnTo>
                  <a:lnTo>
                    <a:pt x="318" y="2148"/>
                  </a:lnTo>
                  <a:lnTo>
                    <a:pt x="331" y="2096"/>
                  </a:lnTo>
                  <a:lnTo>
                    <a:pt x="409" y="2089"/>
                  </a:lnTo>
                  <a:lnTo>
                    <a:pt x="441" y="2057"/>
                  </a:lnTo>
                  <a:lnTo>
                    <a:pt x="448" y="1979"/>
                  </a:lnTo>
                  <a:lnTo>
                    <a:pt x="493" y="1960"/>
                  </a:lnTo>
                  <a:lnTo>
                    <a:pt x="513" y="1869"/>
                  </a:lnTo>
                  <a:lnTo>
                    <a:pt x="558" y="1862"/>
                  </a:lnTo>
                  <a:lnTo>
                    <a:pt x="584" y="1882"/>
                  </a:lnTo>
                  <a:lnTo>
                    <a:pt x="655" y="1888"/>
                  </a:lnTo>
                  <a:lnTo>
                    <a:pt x="772" y="1791"/>
                  </a:lnTo>
                  <a:lnTo>
                    <a:pt x="785" y="1765"/>
                  </a:lnTo>
                  <a:lnTo>
                    <a:pt x="947" y="1707"/>
                  </a:lnTo>
                  <a:lnTo>
                    <a:pt x="1019" y="1733"/>
                  </a:lnTo>
                  <a:lnTo>
                    <a:pt x="1051" y="1713"/>
                  </a:lnTo>
                  <a:lnTo>
                    <a:pt x="1071" y="1720"/>
                  </a:lnTo>
                  <a:lnTo>
                    <a:pt x="1129" y="1674"/>
                  </a:lnTo>
                  <a:lnTo>
                    <a:pt x="1136" y="1635"/>
                  </a:lnTo>
                  <a:lnTo>
                    <a:pt x="1200" y="1583"/>
                  </a:lnTo>
                  <a:lnTo>
                    <a:pt x="1246" y="1616"/>
                  </a:lnTo>
                  <a:lnTo>
                    <a:pt x="1239" y="1674"/>
                  </a:lnTo>
                  <a:lnTo>
                    <a:pt x="1350" y="1700"/>
                  </a:lnTo>
                  <a:lnTo>
                    <a:pt x="1402" y="1674"/>
                  </a:lnTo>
                  <a:lnTo>
                    <a:pt x="1466" y="1668"/>
                  </a:lnTo>
                  <a:lnTo>
                    <a:pt x="1486" y="1648"/>
                  </a:lnTo>
                  <a:lnTo>
                    <a:pt x="1492" y="1609"/>
                  </a:lnTo>
                  <a:lnTo>
                    <a:pt x="1609" y="1460"/>
                  </a:lnTo>
                  <a:lnTo>
                    <a:pt x="1648" y="1460"/>
                  </a:lnTo>
                  <a:lnTo>
                    <a:pt x="1707" y="1402"/>
                  </a:lnTo>
                  <a:lnTo>
                    <a:pt x="1720" y="1376"/>
                  </a:lnTo>
                  <a:lnTo>
                    <a:pt x="1642" y="1317"/>
                  </a:lnTo>
                  <a:lnTo>
                    <a:pt x="1603" y="1298"/>
                  </a:lnTo>
                  <a:lnTo>
                    <a:pt x="1557" y="1239"/>
                  </a:lnTo>
                  <a:lnTo>
                    <a:pt x="1577" y="1194"/>
                  </a:lnTo>
                  <a:lnTo>
                    <a:pt x="1687" y="1200"/>
                  </a:lnTo>
                  <a:lnTo>
                    <a:pt x="1720" y="1175"/>
                  </a:lnTo>
                  <a:lnTo>
                    <a:pt x="1765" y="1045"/>
                  </a:lnTo>
                  <a:lnTo>
                    <a:pt x="1843" y="1045"/>
                  </a:lnTo>
                  <a:lnTo>
                    <a:pt x="1836" y="928"/>
                  </a:lnTo>
                  <a:lnTo>
                    <a:pt x="1869" y="895"/>
                  </a:lnTo>
                  <a:lnTo>
                    <a:pt x="1875" y="863"/>
                  </a:lnTo>
                  <a:lnTo>
                    <a:pt x="1836" y="818"/>
                  </a:lnTo>
                  <a:lnTo>
                    <a:pt x="1849" y="792"/>
                  </a:lnTo>
                  <a:lnTo>
                    <a:pt x="1901" y="772"/>
                  </a:lnTo>
                  <a:lnTo>
                    <a:pt x="1901" y="740"/>
                  </a:lnTo>
                  <a:lnTo>
                    <a:pt x="1836" y="701"/>
                  </a:lnTo>
                  <a:lnTo>
                    <a:pt x="1830" y="649"/>
                  </a:lnTo>
                  <a:lnTo>
                    <a:pt x="1791" y="623"/>
                  </a:lnTo>
                  <a:lnTo>
                    <a:pt x="1791" y="493"/>
                  </a:lnTo>
                  <a:lnTo>
                    <a:pt x="1745" y="428"/>
                  </a:lnTo>
                  <a:lnTo>
                    <a:pt x="1752" y="383"/>
                  </a:lnTo>
                  <a:lnTo>
                    <a:pt x="1784" y="376"/>
                  </a:lnTo>
                  <a:lnTo>
                    <a:pt x="1830" y="318"/>
                  </a:lnTo>
                  <a:lnTo>
                    <a:pt x="1810" y="286"/>
                  </a:lnTo>
                  <a:lnTo>
                    <a:pt x="1817" y="123"/>
                  </a:lnTo>
                  <a:lnTo>
                    <a:pt x="1758" y="78"/>
                  </a:lnTo>
                  <a:lnTo>
                    <a:pt x="1752" y="0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70"/>
            <p:cNvSpPr>
              <a:spLocks noChangeAspect="1"/>
            </p:cNvSpPr>
            <p:nvPr/>
          </p:nvSpPr>
          <p:spPr bwMode="auto">
            <a:xfrm>
              <a:off x="742748" y="2821489"/>
              <a:ext cx="732923" cy="828444"/>
            </a:xfrm>
            <a:custGeom>
              <a:avLst/>
              <a:gdLst>
                <a:gd name="T0" fmla="*/ 1700 w 1901"/>
                <a:gd name="T1" fmla="*/ 0 h 2148"/>
                <a:gd name="T2" fmla="*/ 1557 w 1901"/>
                <a:gd name="T3" fmla="*/ 84 h 2148"/>
                <a:gd name="T4" fmla="*/ 1421 w 1901"/>
                <a:gd name="T5" fmla="*/ 266 h 2148"/>
                <a:gd name="T6" fmla="*/ 1161 w 1901"/>
                <a:gd name="T7" fmla="*/ 363 h 2148"/>
                <a:gd name="T8" fmla="*/ 623 w 1901"/>
                <a:gd name="T9" fmla="*/ 519 h 2148"/>
                <a:gd name="T10" fmla="*/ 234 w 1901"/>
                <a:gd name="T11" fmla="*/ 694 h 2148"/>
                <a:gd name="T12" fmla="*/ 143 w 1901"/>
                <a:gd name="T13" fmla="*/ 772 h 2148"/>
                <a:gd name="T14" fmla="*/ 97 w 1901"/>
                <a:gd name="T15" fmla="*/ 831 h 2148"/>
                <a:gd name="T16" fmla="*/ 123 w 1901"/>
                <a:gd name="T17" fmla="*/ 1103 h 2148"/>
                <a:gd name="T18" fmla="*/ 221 w 1901"/>
                <a:gd name="T19" fmla="*/ 1454 h 2148"/>
                <a:gd name="T20" fmla="*/ 169 w 1901"/>
                <a:gd name="T21" fmla="*/ 1518 h 2148"/>
                <a:gd name="T22" fmla="*/ 156 w 1901"/>
                <a:gd name="T23" fmla="*/ 1648 h 2148"/>
                <a:gd name="T24" fmla="*/ 26 w 1901"/>
                <a:gd name="T25" fmla="*/ 1739 h 2148"/>
                <a:gd name="T26" fmla="*/ 19 w 1901"/>
                <a:gd name="T27" fmla="*/ 1830 h 2148"/>
                <a:gd name="T28" fmla="*/ 104 w 1901"/>
                <a:gd name="T29" fmla="*/ 1953 h 2148"/>
                <a:gd name="T30" fmla="*/ 318 w 1901"/>
                <a:gd name="T31" fmla="*/ 2148 h 2148"/>
                <a:gd name="T32" fmla="*/ 409 w 1901"/>
                <a:gd name="T33" fmla="*/ 2089 h 2148"/>
                <a:gd name="T34" fmla="*/ 448 w 1901"/>
                <a:gd name="T35" fmla="*/ 1979 h 2148"/>
                <a:gd name="T36" fmla="*/ 513 w 1901"/>
                <a:gd name="T37" fmla="*/ 1869 h 2148"/>
                <a:gd name="T38" fmla="*/ 584 w 1901"/>
                <a:gd name="T39" fmla="*/ 1882 h 2148"/>
                <a:gd name="T40" fmla="*/ 772 w 1901"/>
                <a:gd name="T41" fmla="*/ 1791 h 2148"/>
                <a:gd name="T42" fmla="*/ 947 w 1901"/>
                <a:gd name="T43" fmla="*/ 1707 h 2148"/>
                <a:gd name="T44" fmla="*/ 1051 w 1901"/>
                <a:gd name="T45" fmla="*/ 1713 h 2148"/>
                <a:gd name="T46" fmla="*/ 1129 w 1901"/>
                <a:gd name="T47" fmla="*/ 1674 h 2148"/>
                <a:gd name="T48" fmla="*/ 1200 w 1901"/>
                <a:gd name="T49" fmla="*/ 1583 h 2148"/>
                <a:gd name="T50" fmla="*/ 1239 w 1901"/>
                <a:gd name="T51" fmla="*/ 1674 h 2148"/>
                <a:gd name="T52" fmla="*/ 1402 w 1901"/>
                <a:gd name="T53" fmla="*/ 1674 h 2148"/>
                <a:gd name="T54" fmla="*/ 1486 w 1901"/>
                <a:gd name="T55" fmla="*/ 1648 h 2148"/>
                <a:gd name="T56" fmla="*/ 1609 w 1901"/>
                <a:gd name="T57" fmla="*/ 1460 h 2148"/>
                <a:gd name="T58" fmla="*/ 1707 w 1901"/>
                <a:gd name="T59" fmla="*/ 1402 h 2148"/>
                <a:gd name="T60" fmla="*/ 1642 w 1901"/>
                <a:gd name="T61" fmla="*/ 1317 h 2148"/>
                <a:gd name="T62" fmla="*/ 1557 w 1901"/>
                <a:gd name="T63" fmla="*/ 1239 h 2148"/>
                <a:gd name="T64" fmla="*/ 1687 w 1901"/>
                <a:gd name="T65" fmla="*/ 1200 h 2148"/>
                <a:gd name="T66" fmla="*/ 1765 w 1901"/>
                <a:gd name="T67" fmla="*/ 1045 h 2148"/>
                <a:gd name="T68" fmla="*/ 1836 w 1901"/>
                <a:gd name="T69" fmla="*/ 928 h 2148"/>
                <a:gd name="T70" fmla="*/ 1875 w 1901"/>
                <a:gd name="T71" fmla="*/ 863 h 2148"/>
                <a:gd name="T72" fmla="*/ 1849 w 1901"/>
                <a:gd name="T73" fmla="*/ 792 h 2148"/>
                <a:gd name="T74" fmla="*/ 1901 w 1901"/>
                <a:gd name="T75" fmla="*/ 740 h 2148"/>
                <a:gd name="T76" fmla="*/ 1830 w 1901"/>
                <a:gd name="T77" fmla="*/ 649 h 2148"/>
                <a:gd name="T78" fmla="*/ 1791 w 1901"/>
                <a:gd name="T79" fmla="*/ 493 h 2148"/>
                <a:gd name="T80" fmla="*/ 1752 w 1901"/>
                <a:gd name="T81" fmla="*/ 383 h 2148"/>
                <a:gd name="T82" fmla="*/ 1830 w 1901"/>
                <a:gd name="T83" fmla="*/ 318 h 2148"/>
                <a:gd name="T84" fmla="*/ 1817 w 1901"/>
                <a:gd name="T85" fmla="*/ 123 h 2148"/>
                <a:gd name="T86" fmla="*/ 1752 w 1901"/>
                <a:gd name="T87" fmla="*/ 0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1" h="2148">
                  <a:moveTo>
                    <a:pt x="1752" y="0"/>
                  </a:moveTo>
                  <a:lnTo>
                    <a:pt x="1700" y="0"/>
                  </a:lnTo>
                  <a:lnTo>
                    <a:pt x="1622" y="32"/>
                  </a:lnTo>
                  <a:lnTo>
                    <a:pt x="1557" y="84"/>
                  </a:lnTo>
                  <a:lnTo>
                    <a:pt x="1518" y="169"/>
                  </a:lnTo>
                  <a:lnTo>
                    <a:pt x="1421" y="266"/>
                  </a:lnTo>
                  <a:lnTo>
                    <a:pt x="1337" y="324"/>
                  </a:lnTo>
                  <a:lnTo>
                    <a:pt x="1161" y="363"/>
                  </a:lnTo>
                  <a:lnTo>
                    <a:pt x="844" y="448"/>
                  </a:lnTo>
                  <a:lnTo>
                    <a:pt x="623" y="519"/>
                  </a:lnTo>
                  <a:lnTo>
                    <a:pt x="376" y="610"/>
                  </a:lnTo>
                  <a:lnTo>
                    <a:pt x="234" y="694"/>
                  </a:lnTo>
                  <a:lnTo>
                    <a:pt x="195" y="746"/>
                  </a:lnTo>
                  <a:lnTo>
                    <a:pt x="143" y="772"/>
                  </a:lnTo>
                  <a:lnTo>
                    <a:pt x="65" y="720"/>
                  </a:lnTo>
                  <a:lnTo>
                    <a:pt x="97" y="831"/>
                  </a:lnTo>
                  <a:lnTo>
                    <a:pt x="117" y="960"/>
                  </a:lnTo>
                  <a:lnTo>
                    <a:pt x="123" y="1103"/>
                  </a:lnTo>
                  <a:lnTo>
                    <a:pt x="221" y="1415"/>
                  </a:lnTo>
                  <a:lnTo>
                    <a:pt x="221" y="1454"/>
                  </a:lnTo>
                  <a:lnTo>
                    <a:pt x="188" y="1479"/>
                  </a:lnTo>
                  <a:lnTo>
                    <a:pt x="169" y="1518"/>
                  </a:lnTo>
                  <a:lnTo>
                    <a:pt x="182" y="1570"/>
                  </a:lnTo>
                  <a:lnTo>
                    <a:pt x="156" y="1648"/>
                  </a:lnTo>
                  <a:lnTo>
                    <a:pt x="104" y="1707"/>
                  </a:lnTo>
                  <a:lnTo>
                    <a:pt x="26" y="1739"/>
                  </a:lnTo>
                  <a:lnTo>
                    <a:pt x="0" y="1765"/>
                  </a:lnTo>
                  <a:lnTo>
                    <a:pt x="19" y="1830"/>
                  </a:lnTo>
                  <a:lnTo>
                    <a:pt x="13" y="1895"/>
                  </a:lnTo>
                  <a:lnTo>
                    <a:pt x="104" y="1953"/>
                  </a:lnTo>
                  <a:lnTo>
                    <a:pt x="227" y="2057"/>
                  </a:lnTo>
                  <a:lnTo>
                    <a:pt x="318" y="2148"/>
                  </a:lnTo>
                  <a:lnTo>
                    <a:pt x="331" y="2096"/>
                  </a:lnTo>
                  <a:lnTo>
                    <a:pt x="409" y="2089"/>
                  </a:lnTo>
                  <a:lnTo>
                    <a:pt x="441" y="2057"/>
                  </a:lnTo>
                  <a:lnTo>
                    <a:pt x="448" y="1979"/>
                  </a:lnTo>
                  <a:lnTo>
                    <a:pt x="493" y="1960"/>
                  </a:lnTo>
                  <a:lnTo>
                    <a:pt x="513" y="1869"/>
                  </a:lnTo>
                  <a:lnTo>
                    <a:pt x="558" y="1862"/>
                  </a:lnTo>
                  <a:lnTo>
                    <a:pt x="584" y="1882"/>
                  </a:lnTo>
                  <a:lnTo>
                    <a:pt x="655" y="1888"/>
                  </a:lnTo>
                  <a:lnTo>
                    <a:pt x="772" y="1791"/>
                  </a:lnTo>
                  <a:lnTo>
                    <a:pt x="785" y="1765"/>
                  </a:lnTo>
                  <a:lnTo>
                    <a:pt x="947" y="1707"/>
                  </a:lnTo>
                  <a:lnTo>
                    <a:pt x="1019" y="1733"/>
                  </a:lnTo>
                  <a:lnTo>
                    <a:pt x="1051" y="1713"/>
                  </a:lnTo>
                  <a:lnTo>
                    <a:pt x="1071" y="1720"/>
                  </a:lnTo>
                  <a:lnTo>
                    <a:pt x="1129" y="1674"/>
                  </a:lnTo>
                  <a:lnTo>
                    <a:pt x="1136" y="1635"/>
                  </a:lnTo>
                  <a:lnTo>
                    <a:pt x="1200" y="1583"/>
                  </a:lnTo>
                  <a:lnTo>
                    <a:pt x="1246" y="1616"/>
                  </a:lnTo>
                  <a:lnTo>
                    <a:pt x="1239" y="1674"/>
                  </a:lnTo>
                  <a:lnTo>
                    <a:pt x="1350" y="1700"/>
                  </a:lnTo>
                  <a:lnTo>
                    <a:pt x="1402" y="1674"/>
                  </a:lnTo>
                  <a:lnTo>
                    <a:pt x="1466" y="1668"/>
                  </a:lnTo>
                  <a:lnTo>
                    <a:pt x="1486" y="1648"/>
                  </a:lnTo>
                  <a:lnTo>
                    <a:pt x="1492" y="1609"/>
                  </a:lnTo>
                  <a:lnTo>
                    <a:pt x="1609" y="1460"/>
                  </a:lnTo>
                  <a:lnTo>
                    <a:pt x="1648" y="1460"/>
                  </a:lnTo>
                  <a:lnTo>
                    <a:pt x="1707" y="1402"/>
                  </a:lnTo>
                  <a:lnTo>
                    <a:pt x="1720" y="1376"/>
                  </a:lnTo>
                  <a:lnTo>
                    <a:pt x="1642" y="1317"/>
                  </a:lnTo>
                  <a:lnTo>
                    <a:pt x="1603" y="1298"/>
                  </a:lnTo>
                  <a:lnTo>
                    <a:pt x="1557" y="1239"/>
                  </a:lnTo>
                  <a:lnTo>
                    <a:pt x="1577" y="1194"/>
                  </a:lnTo>
                  <a:lnTo>
                    <a:pt x="1687" y="1200"/>
                  </a:lnTo>
                  <a:lnTo>
                    <a:pt x="1720" y="1175"/>
                  </a:lnTo>
                  <a:lnTo>
                    <a:pt x="1765" y="1045"/>
                  </a:lnTo>
                  <a:lnTo>
                    <a:pt x="1843" y="1045"/>
                  </a:lnTo>
                  <a:lnTo>
                    <a:pt x="1836" y="928"/>
                  </a:lnTo>
                  <a:lnTo>
                    <a:pt x="1869" y="895"/>
                  </a:lnTo>
                  <a:lnTo>
                    <a:pt x="1875" y="863"/>
                  </a:lnTo>
                  <a:lnTo>
                    <a:pt x="1836" y="818"/>
                  </a:lnTo>
                  <a:lnTo>
                    <a:pt x="1849" y="792"/>
                  </a:lnTo>
                  <a:lnTo>
                    <a:pt x="1901" y="772"/>
                  </a:lnTo>
                  <a:lnTo>
                    <a:pt x="1901" y="740"/>
                  </a:lnTo>
                  <a:lnTo>
                    <a:pt x="1836" y="701"/>
                  </a:lnTo>
                  <a:lnTo>
                    <a:pt x="1830" y="649"/>
                  </a:lnTo>
                  <a:lnTo>
                    <a:pt x="1791" y="623"/>
                  </a:lnTo>
                  <a:lnTo>
                    <a:pt x="1791" y="493"/>
                  </a:lnTo>
                  <a:lnTo>
                    <a:pt x="1745" y="428"/>
                  </a:lnTo>
                  <a:lnTo>
                    <a:pt x="1752" y="383"/>
                  </a:lnTo>
                  <a:lnTo>
                    <a:pt x="1784" y="376"/>
                  </a:lnTo>
                  <a:lnTo>
                    <a:pt x="1830" y="318"/>
                  </a:lnTo>
                  <a:lnTo>
                    <a:pt x="1810" y="286"/>
                  </a:lnTo>
                  <a:lnTo>
                    <a:pt x="1817" y="123"/>
                  </a:lnTo>
                  <a:lnTo>
                    <a:pt x="1758" y="78"/>
                  </a:lnTo>
                  <a:lnTo>
                    <a:pt x="1752" y="0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Rectangle 135"/>
            <p:cNvSpPr>
              <a:spLocks noChangeAspect="1" noChangeArrowheads="1"/>
            </p:cNvSpPr>
            <p:nvPr/>
          </p:nvSpPr>
          <p:spPr bwMode="auto">
            <a:xfrm>
              <a:off x="5400000" y="2700000"/>
              <a:ext cx="2509904" cy="2516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CF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136"/>
            <p:cNvSpPr>
              <a:spLocks noChangeAspect="1"/>
            </p:cNvSpPr>
            <p:nvPr/>
          </p:nvSpPr>
          <p:spPr bwMode="auto">
            <a:xfrm>
              <a:off x="5600484" y="3993962"/>
              <a:ext cx="755285" cy="703484"/>
            </a:xfrm>
            <a:custGeom>
              <a:avLst/>
              <a:gdLst>
                <a:gd name="T0" fmla="*/ 1421 w 1959"/>
                <a:gd name="T1" fmla="*/ 1421 h 1824"/>
                <a:gd name="T2" fmla="*/ 1499 w 1959"/>
                <a:gd name="T3" fmla="*/ 1350 h 1824"/>
                <a:gd name="T4" fmla="*/ 1602 w 1959"/>
                <a:gd name="T5" fmla="*/ 1311 h 1824"/>
                <a:gd name="T6" fmla="*/ 1667 w 1959"/>
                <a:gd name="T7" fmla="*/ 993 h 1824"/>
                <a:gd name="T8" fmla="*/ 1823 w 1959"/>
                <a:gd name="T9" fmla="*/ 792 h 1824"/>
                <a:gd name="T10" fmla="*/ 1907 w 1959"/>
                <a:gd name="T11" fmla="*/ 669 h 1824"/>
                <a:gd name="T12" fmla="*/ 1933 w 1959"/>
                <a:gd name="T13" fmla="*/ 584 h 1824"/>
                <a:gd name="T14" fmla="*/ 1927 w 1959"/>
                <a:gd name="T15" fmla="*/ 474 h 1824"/>
                <a:gd name="T16" fmla="*/ 1830 w 1959"/>
                <a:gd name="T17" fmla="*/ 429 h 1824"/>
                <a:gd name="T18" fmla="*/ 1830 w 1959"/>
                <a:gd name="T19" fmla="*/ 279 h 1824"/>
                <a:gd name="T20" fmla="*/ 1693 w 1959"/>
                <a:gd name="T21" fmla="*/ 163 h 1824"/>
                <a:gd name="T22" fmla="*/ 1583 w 1959"/>
                <a:gd name="T23" fmla="*/ 221 h 1824"/>
                <a:gd name="T24" fmla="*/ 1362 w 1959"/>
                <a:gd name="T25" fmla="*/ 240 h 1824"/>
                <a:gd name="T26" fmla="*/ 1213 w 1959"/>
                <a:gd name="T27" fmla="*/ 143 h 1824"/>
                <a:gd name="T28" fmla="*/ 1213 w 1959"/>
                <a:gd name="T29" fmla="*/ 52 h 1824"/>
                <a:gd name="T30" fmla="*/ 1057 w 1959"/>
                <a:gd name="T31" fmla="*/ 7 h 1824"/>
                <a:gd name="T32" fmla="*/ 999 w 1959"/>
                <a:gd name="T33" fmla="*/ 124 h 1824"/>
                <a:gd name="T34" fmla="*/ 928 w 1959"/>
                <a:gd name="T35" fmla="*/ 98 h 1824"/>
                <a:gd name="T36" fmla="*/ 869 w 1959"/>
                <a:gd name="T37" fmla="*/ 33 h 1824"/>
                <a:gd name="T38" fmla="*/ 694 w 1959"/>
                <a:gd name="T39" fmla="*/ 111 h 1824"/>
                <a:gd name="T40" fmla="*/ 597 w 1959"/>
                <a:gd name="T41" fmla="*/ 266 h 1824"/>
                <a:gd name="T42" fmla="*/ 525 w 1959"/>
                <a:gd name="T43" fmla="*/ 351 h 1824"/>
                <a:gd name="T44" fmla="*/ 376 w 1959"/>
                <a:gd name="T45" fmla="*/ 292 h 1824"/>
                <a:gd name="T46" fmla="*/ 331 w 1959"/>
                <a:gd name="T47" fmla="*/ 403 h 1824"/>
                <a:gd name="T48" fmla="*/ 214 w 1959"/>
                <a:gd name="T49" fmla="*/ 383 h 1824"/>
                <a:gd name="T50" fmla="*/ 142 w 1959"/>
                <a:gd name="T51" fmla="*/ 545 h 1824"/>
                <a:gd name="T52" fmla="*/ 58 w 1959"/>
                <a:gd name="T53" fmla="*/ 909 h 1824"/>
                <a:gd name="T54" fmla="*/ 0 w 1959"/>
                <a:gd name="T55" fmla="*/ 993 h 1824"/>
                <a:gd name="T56" fmla="*/ 123 w 1959"/>
                <a:gd name="T57" fmla="*/ 987 h 1824"/>
                <a:gd name="T58" fmla="*/ 110 w 1959"/>
                <a:gd name="T59" fmla="*/ 850 h 1824"/>
                <a:gd name="T60" fmla="*/ 253 w 1959"/>
                <a:gd name="T61" fmla="*/ 870 h 1824"/>
                <a:gd name="T62" fmla="*/ 376 w 1959"/>
                <a:gd name="T63" fmla="*/ 1097 h 1824"/>
                <a:gd name="T64" fmla="*/ 551 w 1959"/>
                <a:gd name="T65" fmla="*/ 1110 h 1824"/>
                <a:gd name="T66" fmla="*/ 668 w 1959"/>
                <a:gd name="T67" fmla="*/ 1129 h 1824"/>
                <a:gd name="T68" fmla="*/ 759 w 1959"/>
                <a:gd name="T69" fmla="*/ 1188 h 1824"/>
                <a:gd name="T70" fmla="*/ 798 w 1959"/>
                <a:gd name="T71" fmla="*/ 1272 h 1824"/>
                <a:gd name="T72" fmla="*/ 837 w 1959"/>
                <a:gd name="T73" fmla="*/ 1220 h 1824"/>
                <a:gd name="T74" fmla="*/ 928 w 1959"/>
                <a:gd name="T75" fmla="*/ 1266 h 1824"/>
                <a:gd name="T76" fmla="*/ 1025 w 1959"/>
                <a:gd name="T77" fmla="*/ 1240 h 1824"/>
                <a:gd name="T78" fmla="*/ 1044 w 1959"/>
                <a:gd name="T79" fmla="*/ 1383 h 1824"/>
                <a:gd name="T80" fmla="*/ 928 w 1959"/>
                <a:gd name="T81" fmla="*/ 1467 h 1824"/>
                <a:gd name="T82" fmla="*/ 1025 w 1959"/>
                <a:gd name="T83" fmla="*/ 1538 h 1824"/>
                <a:gd name="T84" fmla="*/ 1161 w 1959"/>
                <a:gd name="T85" fmla="*/ 1772 h 1824"/>
                <a:gd name="T86" fmla="*/ 1278 w 1959"/>
                <a:gd name="T87" fmla="*/ 1824 h 1824"/>
                <a:gd name="T88" fmla="*/ 1434 w 1959"/>
                <a:gd name="T89" fmla="*/ 1694 h 1824"/>
                <a:gd name="T90" fmla="*/ 1401 w 1959"/>
                <a:gd name="T91" fmla="*/ 1603 h 1824"/>
                <a:gd name="T92" fmla="*/ 1388 w 1959"/>
                <a:gd name="T93" fmla="*/ 146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59" h="1824">
                  <a:moveTo>
                    <a:pt x="1388" y="1460"/>
                  </a:moveTo>
                  <a:lnTo>
                    <a:pt x="1421" y="1421"/>
                  </a:lnTo>
                  <a:lnTo>
                    <a:pt x="1486" y="1415"/>
                  </a:lnTo>
                  <a:lnTo>
                    <a:pt x="1499" y="1350"/>
                  </a:lnTo>
                  <a:lnTo>
                    <a:pt x="1557" y="1357"/>
                  </a:lnTo>
                  <a:lnTo>
                    <a:pt x="1602" y="1311"/>
                  </a:lnTo>
                  <a:lnTo>
                    <a:pt x="1589" y="1181"/>
                  </a:lnTo>
                  <a:lnTo>
                    <a:pt x="1667" y="993"/>
                  </a:lnTo>
                  <a:lnTo>
                    <a:pt x="1797" y="850"/>
                  </a:lnTo>
                  <a:lnTo>
                    <a:pt x="1823" y="792"/>
                  </a:lnTo>
                  <a:lnTo>
                    <a:pt x="1804" y="675"/>
                  </a:lnTo>
                  <a:lnTo>
                    <a:pt x="1907" y="669"/>
                  </a:lnTo>
                  <a:lnTo>
                    <a:pt x="1959" y="656"/>
                  </a:lnTo>
                  <a:lnTo>
                    <a:pt x="1933" y="584"/>
                  </a:lnTo>
                  <a:lnTo>
                    <a:pt x="1946" y="526"/>
                  </a:lnTo>
                  <a:lnTo>
                    <a:pt x="1927" y="474"/>
                  </a:lnTo>
                  <a:lnTo>
                    <a:pt x="1933" y="422"/>
                  </a:lnTo>
                  <a:lnTo>
                    <a:pt x="1830" y="429"/>
                  </a:lnTo>
                  <a:lnTo>
                    <a:pt x="1791" y="325"/>
                  </a:lnTo>
                  <a:lnTo>
                    <a:pt x="1830" y="279"/>
                  </a:lnTo>
                  <a:lnTo>
                    <a:pt x="1810" y="208"/>
                  </a:lnTo>
                  <a:lnTo>
                    <a:pt x="1693" y="163"/>
                  </a:lnTo>
                  <a:lnTo>
                    <a:pt x="1602" y="176"/>
                  </a:lnTo>
                  <a:lnTo>
                    <a:pt x="1583" y="221"/>
                  </a:lnTo>
                  <a:lnTo>
                    <a:pt x="1479" y="260"/>
                  </a:lnTo>
                  <a:lnTo>
                    <a:pt x="1362" y="240"/>
                  </a:lnTo>
                  <a:lnTo>
                    <a:pt x="1297" y="169"/>
                  </a:lnTo>
                  <a:lnTo>
                    <a:pt x="1213" y="143"/>
                  </a:lnTo>
                  <a:lnTo>
                    <a:pt x="1226" y="104"/>
                  </a:lnTo>
                  <a:lnTo>
                    <a:pt x="1213" y="52"/>
                  </a:lnTo>
                  <a:lnTo>
                    <a:pt x="1142" y="13"/>
                  </a:lnTo>
                  <a:lnTo>
                    <a:pt x="1057" y="7"/>
                  </a:lnTo>
                  <a:lnTo>
                    <a:pt x="1051" y="59"/>
                  </a:lnTo>
                  <a:lnTo>
                    <a:pt x="999" y="124"/>
                  </a:lnTo>
                  <a:lnTo>
                    <a:pt x="960" y="130"/>
                  </a:lnTo>
                  <a:lnTo>
                    <a:pt x="928" y="98"/>
                  </a:lnTo>
                  <a:lnTo>
                    <a:pt x="921" y="52"/>
                  </a:lnTo>
                  <a:lnTo>
                    <a:pt x="869" y="33"/>
                  </a:lnTo>
                  <a:lnTo>
                    <a:pt x="798" y="0"/>
                  </a:lnTo>
                  <a:lnTo>
                    <a:pt x="694" y="111"/>
                  </a:lnTo>
                  <a:lnTo>
                    <a:pt x="681" y="215"/>
                  </a:lnTo>
                  <a:lnTo>
                    <a:pt x="597" y="266"/>
                  </a:lnTo>
                  <a:lnTo>
                    <a:pt x="584" y="305"/>
                  </a:lnTo>
                  <a:lnTo>
                    <a:pt x="525" y="351"/>
                  </a:lnTo>
                  <a:lnTo>
                    <a:pt x="447" y="292"/>
                  </a:lnTo>
                  <a:lnTo>
                    <a:pt x="376" y="292"/>
                  </a:lnTo>
                  <a:lnTo>
                    <a:pt x="376" y="338"/>
                  </a:lnTo>
                  <a:lnTo>
                    <a:pt x="331" y="403"/>
                  </a:lnTo>
                  <a:lnTo>
                    <a:pt x="285" y="377"/>
                  </a:lnTo>
                  <a:lnTo>
                    <a:pt x="214" y="383"/>
                  </a:lnTo>
                  <a:lnTo>
                    <a:pt x="110" y="461"/>
                  </a:lnTo>
                  <a:lnTo>
                    <a:pt x="142" y="545"/>
                  </a:lnTo>
                  <a:lnTo>
                    <a:pt x="110" y="753"/>
                  </a:lnTo>
                  <a:lnTo>
                    <a:pt x="58" y="909"/>
                  </a:lnTo>
                  <a:lnTo>
                    <a:pt x="0" y="948"/>
                  </a:lnTo>
                  <a:lnTo>
                    <a:pt x="0" y="993"/>
                  </a:lnTo>
                  <a:lnTo>
                    <a:pt x="97" y="1006"/>
                  </a:lnTo>
                  <a:lnTo>
                    <a:pt x="123" y="987"/>
                  </a:lnTo>
                  <a:lnTo>
                    <a:pt x="123" y="889"/>
                  </a:lnTo>
                  <a:lnTo>
                    <a:pt x="110" y="850"/>
                  </a:lnTo>
                  <a:lnTo>
                    <a:pt x="175" y="824"/>
                  </a:lnTo>
                  <a:lnTo>
                    <a:pt x="253" y="870"/>
                  </a:lnTo>
                  <a:lnTo>
                    <a:pt x="363" y="1039"/>
                  </a:lnTo>
                  <a:lnTo>
                    <a:pt x="376" y="1097"/>
                  </a:lnTo>
                  <a:lnTo>
                    <a:pt x="421" y="1078"/>
                  </a:lnTo>
                  <a:lnTo>
                    <a:pt x="551" y="1110"/>
                  </a:lnTo>
                  <a:lnTo>
                    <a:pt x="616" y="1136"/>
                  </a:lnTo>
                  <a:lnTo>
                    <a:pt x="668" y="1129"/>
                  </a:lnTo>
                  <a:lnTo>
                    <a:pt x="700" y="1194"/>
                  </a:lnTo>
                  <a:lnTo>
                    <a:pt x="759" y="1188"/>
                  </a:lnTo>
                  <a:lnTo>
                    <a:pt x="791" y="1227"/>
                  </a:lnTo>
                  <a:lnTo>
                    <a:pt x="798" y="1272"/>
                  </a:lnTo>
                  <a:lnTo>
                    <a:pt x="824" y="1272"/>
                  </a:lnTo>
                  <a:lnTo>
                    <a:pt x="837" y="1220"/>
                  </a:lnTo>
                  <a:lnTo>
                    <a:pt x="882" y="1227"/>
                  </a:lnTo>
                  <a:lnTo>
                    <a:pt x="928" y="1266"/>
                  </a:lnTo>
                  <a:lnTo>
                    <a:pt x="960" y="1220"/>
                  </a:lnTo>
                  <a:lnTo>
                    <a:pt x="1025" y="1240"/>
                  </a:lnTo>
                  <a:lnTo>
                    <a:pt x="1077" y="1324"/>
                  </a:lnTo>
                  <a:lnTo>
                    <a:pt x="1044" y="1383"/>
                  </a:lnTo>
                  <a:lnTo>
                    <a:pt x="967" y="1421"/>
                  </a:lnTo>
                  <a:lnTo>
                    <a:pt x="928" y="1467"/>
                  </a:lnTo>
                  <a:lnTo>
                    <a:pt x="960" y="1519"/>
                  </a:lnTo>
                  <a:lnTo>
                    <a:pt x="1025" y="1538"/>
                  </a:lnTo>
                  <a:lnTo>
                    <a:pt x="1155" y="1707"/>
                  </a:lnTo>
                  <a:lnTo>
                    <a:pt x="1161" y="1772"/>
                  </a:lnTo>
                  <a:lnTo>
                    <a:pt x="1213" y="1824"/>
                  </a:lnTo>
                  <a:lnTo>
                    <a:pt x="1278" y="1824"/>
                  </a:lnTo>
                  <a:lnTo>
                    <a:pt x="1349" y="1720"/>
                  </a:lnTo>
                  <a:lnTo>
                    <a:pt x="1434" y="1694"/>
                  </a:lnTo>
                  <a:lnTo>
                    <a:pt x="1453" y="1655"/>
                  </a:lnTo>
                  <a:lnTo>
                    <a:pt x="1401" y="1603"/>
                  </a:lnTo>
                  <a:lnTo>
                    <a:pt x="1362" y="1486"/>
                  </a:lnTo>
                  <a:lnTo>
                    <a:pt x="1388" y="146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137"/>
            <p:cNvSpPr>
              <a:spLocks noChangeAspect="1"/>
            </p:cNvSpPr>
            <p:nvPr/>
          </p:nvSpPr>
          <p:spPr bwMode="auto">
            <a:xfrm>
              <a:off x="5600484" y="3995119"/>
              <a:ext cx="755285" cy="703484"/>
            </a:xfrm>
            <a:custGeom>
              <a:avLst/>
              <a:gdLst>
                <a:gd name="T0" fmla="*/ 1421 w 1959"/>
                <a:gd name="T1" fmla="*/ 1421 h 1824"/>
                <a:gd name="T2" fmla="*/ 1499 w 1959"/>
                <a:gd name="T3" fmla="*/ 1350 h 1824"/>
                <a:gd name="T4" fmla="*/ 1602 w 1959"/>
                <a:gd name="T5" fmla="*/ 1311 h 1824"/>
                <a:gd name="T6" fmla="*/ 1667 w 1959"/>
                <a:gd name="T7" fmla="*/ 993 h 1824"/>
                <a:gd name="T8" fmla="*/ 1823 w 1959"/>
                <a:gd name="T9" fmla="*/ 792 h 1824"/>
                <a:gd name="T10" fmla="*/ 1907 w 1959"/>
                <a:gd name="T11" fmla="*/ 669 h 1824"/>
                <a:gd name="T12" fmla="*/ 1933 w 1959"/>
                <a:gd name="T13" fmla="*/ 584 h 1824"/>
                <a:gd name="T14" fmla="*/ 1927 w 1959"/>
                <a:gd name="T15" fmla="*/ 474 h 1824"/>
                <a:gd name="T16" fmla="*/ 1830 w 1959"/>
                <a:gd name="T17" fmla="*/ 429 h 1824"/>
                <a:gd name="T18" fmla="*/ 1830 w 1959"/>
                <a:gd name="T19" fmla="*/ 279 h 1824"/>
                <a:gd name="T20" fmla="*/ 1693 w 1959"/>
                <a:gd name="T21" fmla="*/ 163 h 1824"/>
                <a:gd name="T22" fmla="*/ 1583 w 1959"/>
                <a:gd name="T23" fmla="*/ 221 h 1824"/>
                <a:gd name="T24" fmla="*/ 1362 w 1959"/>
                <a:gd name="T25" fmla="*/ 240 h 1824"/>
                <a:gd name="T26" fmla="*/ 1213 w 1959"/>
                <a:gd name="T27" fmla="*/ 143 h 1824"/>
                <a:gd name="T28" fmla="*/ 1213 w 1959"/>
                <a:gd name="T29" fmla="*/ 52 h 1824"/>
                <a:gd name="T30" fmla="*/ 1057 w 1959"/>
                <a:gd name="T31" fmla="*/ 7 h 1824"/>
                <a:gd name="T32" fmla="*/ 999 w 1959"/>
                <a:gd name="T33" fmla="*/ 124 h 1824"/>
                <a:gd name="T34" fmla="*/ 928 w 1959"/>
                <a:gd name="T35" fmla="*/ 98 h 1824"/>
                <a:gd name="T36" fmla="*/ 869 w 1959"/>
                <a:gd name="T37" fmla="*/ 33 h 1824"/>
                <a:gd name="T38" fmla="*/ 694 w 1959"/>
                <a:gd name="T39" fmla="*/ 111 h 1824"/>
                <a:gd name="T40" fmla="*/ 597 w 1959"/>
                <a:gd name="T41" fmla="*/ 266 h 1824"/>
                <a:gd name="T42" fmla="*/ 525 w 1959"/>
                <a:gd name="T43" fmla="*/ 351 h 1824"/>
                <a:gd name="T44" fmla="*/ 376 w 1959"/>
                <a:gd name="T45" fmla="*/ 292 h 1824"/>
                <a:gd name="T46" fmla="*/ 331 w 1959"/>
                <a:gd name="T47" fmla="*/ 403 h 1824"/>
                <a:gd name="T48" fmla="*/ 214 w 1959"/>
                <a:gd name="T49" fmla="*/ 383 h 1824"/>
                <a:gd name="T50" fmla="*/ 142 w 1959"/>
                <a:gd name="T51" fmla="*/ 545 h 1824"/>
                <a:gd name="T52" fmla="*/ 58 w 1959"/>
                <a:gd name="T53" fmla="*/ 909 h 1824"/>
                <a:gd name="T54" fmla="*/ 0 w 1959"/>
                <a:gd name="T55" fmla="*/ 993 h 1824"/>
                <a:gd name="T56" fmla="*/ 123 w 1959"/>
                <a:gd name="T57" fmla="*/ 987 h 1824"/>
                <a:gd name="T58" fmla="*/ 110 w 1959"/>
                <a:gd name="T59" fmla="*/ 850 h 1824"/>
                <a:gd name="T60" fmla="*/ 253 w 1959"/>
                <a:gd name="T61" fmla="*/ 870 h 1824"/>
                <a:gd name="T62" fmla="*/ 376 w 1959"/>
                <a:gd name="T63" fmla="*/ 1097 h 1824"/>
                <a:gd name="T64" fmla="*/ 551 w 1959"/>
                <a:gd name="T65" fmla="*/ 1110 h 1824"/>
                <a:gd name="T66" fmla="*/ 668 w 1959"/>
                <a:gd name="T67" fmla="*/ 1129 h 1824"/>
                <a:gd name="T68" fmla="*/ 759 w 1959"/>
                <a:gd name="T69" fmla="*/ 1188 h 1824"/>
                <a:gd name="T70" fmla="*/ 798 w 1959"/>
                <a:gd name="T71" fmla="*/ 1272 h 1824"/>
                <a:gd name="T72" fmla="*/ 837 w 1959"/>
                <a:gd name="T73" fmla="*/ 1220 h 1824"/>
                <a:gd name="T74" fmla="*/ 928 w 1959"/>
                <a:gd name="T75" fmla="*/ 1266 h 1824"/>
                <a:gd name="T76" fmla="*/ 1025 w 1959"/>
                <a:gd name="T77" fmla="*/ 1240 h 1824"/>
                <a:gd name="T78" fmla="*/ 1044 w 1959"/>
                <a:gd name="T79" fmla="*/ 1383 h 1824"/>
                <a:gd name="T80" fmla="*/ 928 w 1959"/>
                <a:gd name="T81" fmla="*/ 1467 h 1824"/>
                <a:gd name="T82" fmla="*/ 1025 w 1959"/>
                <a:gd name="T83" fmla="*/ 1538 h 1824"/>
                <a:gd name="T84" fmla="*/ 1161 w 1959"/>
                <a:gd name="T85" fmla="*/ 1772 h 1824"/>
                <a:gd name="T86" fmla="*/ 1278 w 1959"/>
                <a:gd name="T87" fmla="*/ 1824 h 1824"/>
                <a:gd name="T88" fmla="*/ 1434 w 1959"/>
                <a:gd name="T89" fmla="*/ 1694 h 1824"/>
                <a:gd name="T90" fmla="*/ 1401 w 1959"/>
                <a:gd name="T91" fmla="*/ 1603 h 1824"/>
                <a:gd name="T92" fmla="*/ 1388 w 1959"/>
                <a:gd name="T93" fmla="*/ 146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59" h="1824">
                  <a:moveTo>
                    <a:pt x="1388" y="1460"/>
                  </a:moveTo>
                  <a:lnTo>
                    <a:pt x="1421" y="1421"/>
                  </a:lnTo>
                  <a:lnTo>
                    <a:pt x="1486" y="1415"/>
                  </a:lnTo>
                  <a:lnTo>
                    <a:pt x="1499" y="1350"/>
                  </a:lnTo>
                  <a:lnTo>
                    <a:pt x="1557" y="1357"/>
                  </a:lnTo>
                  <a:lnTo>
                    <a:pt x="1602" y="1311"/>
                  </a:lnTo>
                  <a:lnTo>
                    <a:pt x="1589" y="1181"/>
                  </a:lnTo>
                  <a:lnTo>
                    <a:pt x="1667" y="993"/>
                  </a:lnTo>
                  <a:lnTo>
                    <a:pt x="1797" y="850"/>
                  </a:lnTo>
                  <a:lnTo>
                    <a:pt x="1823" y="792"/>
                  </a:lnTo>
                  <a:lnTo>
                    <a:pt x="1804" y="675"/>
                  </a:lnTo>
                  <a:lnTo>
                    <a:pt x="1907" y="669"/>
                  </a:lnTo>
                  <a:lnTo>
                    <a:pt x="1959" y="656"/>
                  </a:lnTo>
                  <a:lnTo>
                    <a:pt x="1933" y="584"/>
                  </a:lnTo>
                  <a:lnTo>
                    <a:pt x="1946" y="526"/>
                  </a:lnTo>
                  <a:lnTo>
                    <a:pt x="1927" y="474"/>
                  </a:lnTo>
                  <a:lnTo>
                    <a:pt x="1933" y="422"/>
                  </a:lnTo>
                  <a:lnTo>
                    <a:pt x="1830" y="429"/>
                  </a:lnTo>
                  <a:lnTo>
                    <a:pt x="1791" y="325"/>
                  </a:lnTo>
                  <a:lnTo>
                    <a:pt x="1830" y="279"/>
                  </a:lnTo>
                  <a:lnTo>
                    <a:pt x="1810" y="208"/>
                  </a:lnTo>
                  <a:lnTo>
                    <a:pt x="1693" y="163"/>
                  </a:lnTo>
                  <a:lnTo>
                    <a:pt x="1602" y="176"/>
                  </a:lnTo>
                  <a:lnTo>
                    <a:pt x="1583" y="221"/>
                  </a:lnTo>
                  <a:lnTo>
                    <a:pt x="1479" y="260"/>
                  </a:lnTo>
                  <a:lnTo>
                    <a:pt x="1362" y="240"/>
                  </a:lnTo>
                  <a:lnTo>
                    <a:pt x="1297" y="169"/>
                  </a:lnTo>
                  <a:lnTo>
                    <a:pt x="1213" y="143"/>
                  </a:lnTo>
                  <a:lnTo>
                    <a:pt x="1226" y="104"/>
                  </a:lnTo>
                  <a:lnTo>
                    <a:pt x="1213" y="52"/>
                  </a:lnTo>
                  <a:lnTo>
                    <a:pt x="1142" y="13"/>
                  </a:lnTo>
                  <a:lnTo>
                    <a:pt x="1057" y="7"/>
                  </a:lnTo>
                  <a:lnTo>
                    <a:pt x="1051" y="59"/>
                  </a:lnTo>
                  <a:lnTo>
                    <a:pt x="999" y="124"/>
                  </a:lnTo>
                  <a:lnTo>
                    <a:pt x="960" y="130"/>
                  </a:lnTo>
                  <a:lnTo>
                    <a:pt x="928" y="98"/>
                  </a:lnTo>
                  <a:lnTo>
                    <a:pt x="921" y="52"/>
                  </a:lnTo>
                  <a:lnTo>
                    <a:pt x="869" y="33"/>
                  </a:lnTo>
                  <a:lnTo>
                    <a:pt x="798" y="0"/>
                  </a:lnTo>
                  <a:lnTo>
                    <a:pt x="694" y="111"/>
                  </a:lnTo>
                  <a:lnTo>
                    <a:pt x="681" y="215"/>
                  </a:lnTo>
                  <a:lnTo>
                    <a:pt x="597" y="266"/>
                  </a:lnTo>
                  <a:lnTo>
                    <a:pt x="584" y="305"/>
                  </a:lnTo>
                  <a:lnTo>
                    <a:pt x="525" y="351"/>
                  </a:lnTo>
                  <a:lnTo>
                    <a:pt x="447" y="292"/>
                  </a:lnTo>
                  <a:lnTo>
                    <a:pt x="376" y="292"/>
                  </a:lnTo>
                  <a:lnTo>
                    <a:pt x="376" y="338"/>
                  </a:lnTo>
                  <a:lnTo>
                    <a:pt x="331" y="403"/>
                  </a:lnTo>
                  <a:lnTo>
                    <a:pt x="285" y="377"/>
                  </a:lnTo>
                  <a:lnTo>
                    <a:pt x="214" y="383"/>
                  </a:lnTo>
                  <a:lnTo>
                    <a:pt x="110" y="461"/>
                  </a:lnTo>
                  <a:lnTo>
                    <a:pt x="142" y="545"/>
                  </a:lnTo>
                  <a:lnTo>
                    <a:pt x="110" y="753"/>
                  </a:lnTo>
                  <a:lnTo>
                    <a:pt x="58" y="909"/>
                  </a:lnTo>
                  <a:lnTo>
                    <a:pt x="0" y="948"/>
                  </a:lnTo>
                  <a:lnTo>
                    <a:pt x="0" y="993"/>
                  </a:lnTo>
                  <a:lnTo>
                    <a:pt x="97" y="1006"/>
                  </a:lnTo>
                  <a:lnTo>
                    <a:pt x="123" y="987"/>
                  </a:lnTo>
                  <a:lnTo>
                    <a:pt x="123" y="889"/>
                  </a:lnTo>
                  <a:lnTo>
                    <a:pt x="110" y="850"/>
                  </a:lnTo>
                  <a:lnTo>
                    <a:pt x="175" y="824"/>
                  </a:lnTo>
                  <a:lnTo>
                    <a:pt x="253" y="870"/>
                  </a:lnTo>
                  <a:lnTo>
                    <a:pt x="363" y="1039"/>
                  </a:lnTo>
                  <a:lnTo>
                    <a:pt x="376" y="1097"/>
                  </a:lnTo>
                  <a:lnTo>
                    <a:pt x="421" y="1078"/>
                  </a:lnTo>
                  <a:lnTo>
                    <a:pt x="551" y="1110"/>
                  </a:lnTo>
                  <a:lnTo>
                    <a:pt x="616" y="1136"/>
                  </a:lnTo>
                  <a:lnTo>
                    <a:pt x="668" y="1129"/>
                  </a:lnTo>
                  <a:lnTo>
                    <a:pt x="700" y="1194"/>
                  </a:lnTo>
                  <a:lnTo>
                    <a:pt x="759" y="1188"/>
                  </a:lnTo>
                  <a:lnTo>
                    <a:pt x="791" y="1227"/>
                  </a:lnTo>
                  <a:lnTo>
                    <a:pt x="798" y="1272"/>
                  </a:lnTo>
                  <a:lnTo>
                    <a:pt x="824" y="1272"/>
                  </a:lnTo>
                  <a:lnTo>
                    <a:pt x="837" y="1220"/>
                  </a:lnTo>
                  <a:lnTo>
                    <a:pt x="882" y="1227"/>
                  </a:lnTo>
                  <a:lnTo>
                    <a:pt x="928" y="1266"/>
                  </a:lnTo>
                  <a:lnTo>
                    <a:pt x="960" y="1220"/>
                  </a:lnTo>
                  <a:lnTo>
                    <a:pt x="1025" y="1240"/>
                  </a:lnTo>
                  <a:lnTo>
                    <a:pt x="1077" y="1324"/>
                  </a:lnTo>
                  <a:lnTo>
                    <a:pt x="1044" y="1383"/>
                  </a:lnTo>
                  <a:lnTo>
                    <a:pt x="967" y="1421"/>
                  </a:lnTo>
                  <a:lnTo>
                    <a:pt x="928" y="1467"/>
                  </a:lnTo>
                  <a:lnTo>
                    <a:pt x="960" y="1519"/>
                  </a:lnTo>
                  <a:lnTo>
                    <a:pt x="1025" y="1538"/>
                  </a:lnTo>
                  <a:lnTo>
                    <a:pt x="1155" y="1707"/>
                  </a:lnTo>
                  <a:lnTo>
                    <a:pt x="1161" y="1772"/>
                  </a:lnTo>
                  <a:lnTo>
                    <a:pt x="1213" y="1824"/>
                  </a:lnTo>
                  <a:lnTo>
                    <a:pt x="1278" y="1824"/>
                  </a:lnTo>
                  <a:lnTo>
                    <a:pt x="1349" y="1720"/>
                  </a:lnTo>
                  <a:lnTo>
                    <a:pt x="1434" y="1694"/>
                  </a:lnTo>
                  <a:lnTo>
                    <a:pt x="1453" y="1655"/>
                  </a:lnTo>
                  <a:lnTo>
                    <a:pt x="1401" y="1603"/>
                  </a:lnTo>
                  <a:lnTo>
                    <a:pt x="1362" y="1486"/>
                  </a:lnTo>
                  <a:lnTo>
                    <a:pt x="1388" y="1460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138"/>
            <p:cNvSpPr>
              <a:spLocks noChangeAspect="1"/>
            </p:cNvSpPr>
            <p:nvPr/>
          </p:nvSpPr>
          <p:spPr bwMode="auto">
            <a:xfrm>
              <a:off x="6230852" y="3157033"/>
              <a:ext cx="635380" cy="610534"/>
            </a:xfrm>
            <a:custGeom>
              <a:avLst/>
              <a:gdLst>
                <a:gd name="T0" fmla="*/ 1330 w 1648"/>
                <a:gd name="T1" fmla="*/ 1479 h 1583"/>
                <a:gd name="T2" fmla="*/ 1375 w 1648"/>
                <a:gd name="T3" fmla="*/ 1382 h 1583"/>
                <a:gd name="T4" fmla="*/ 1408 w 1648"/>
                <a:gd name="T5" fmla="*/ 1343 h 1583"/>
                <a:gd name="T6" fmla="*/ 1408 w 1648"/>
                <a:gd name="T7" fmla="*/ 1252 h 1583"/>
                <a:gd name="T8" fmla="*/ 1447 w 1648"/>
                <a:gd name="T9" fmla="*/ 1181 h 1583"/>
                <a:gd name="T10" fmla="*/ 1499 w 1648"/>
                <a:gd name="T11" fmla="*/ 1148 h 1583"/>
                <a:gd name="T12" fmla="*/ 1440 w 1648"/>
                <a:gd name="T13" fmla="*/ 1077 h 1583"/>
                <a:gd name="T14" fmla="*/ 1486 w 1648"/>
                <a:gd name="T15" fmla="*/ 999 h 1583"/>
                <a:gd name="T16" fmla="*/ 1512 w 1648"/>
                <a:gd name="T17" fmla="*/ 914 h 1583"/>
                <a:gd name="T18" fmla="*/ 1590 w 1648"/>
                <a:gd name="T19" fmla="*/ 895 h 1583"/>
                <a:gd name="T20" fmla="*/ 1583 w 1648"/>
                <a:gd name="T21" fmla="*/ 746 h 1583"/>
                <a:gd name="T22" fmla="*/ 1648 w 1648"/>
                <a:gd name="T23" fmla="*/ 635 h 1583"/>
                <a:gd name="T24" fmla="*/ 1616 w 1648"/>
                <a:gd name="T25" fmla="*/ 525 h 1583"/>
                <a:gd name="T26" fmla="*/ 1538 w 1648"/>
                <a:gd name="T27" fmla="*/ 506 h 1583"/>
                <a:gd name="T28" fmla="*/ 1395 w 1648"/>
                <a:gd name="T29" fmla="*/ 415 h 1583"/>
                <a:gd name="T30" fmla="*/ 1311 w 1648"/>
                <a:gd name="T31" fmla="*/ 402 h 1583"/>
                <a:gd name="T32" fmla="*/ 1233 w 1648"/>
                <a:gd name="T33" fmla="*/ 227 h 1583"/>
                <a:gd name="T34" fmla="*/ 993 w 1648"/>
                <a:gd name="T35" fmla="*/ 123 h 1583"/>
                <a:gd name="T36" fmla="*/ 869 w 1648"/>
                <a:gd name="T37" fmla="*/ 129 h 1583"/>
                <a:gd name="T38" fmla="*/ 720 w 1648"/>
                <a:gd name="T39" fmla="*/ 103 h 1583"/>
                <a:gd name="T40" fmla="*/ 610 w 1648"/>
                <a:gd name="T41" fmla="*/ 19 h 1583"/>
                <a:gd name="T42" fmla="*/ 525 w 1648"/>
                <a:gd name="T43" fmla="*/ 64 h 1583"/>
                <a:gd name="T44" fmla="*/ 454 w 1648"/>
                <a:gd name="T45" fmla="*/ 32 h 1583"/>
                <a:gd name="T46" fmla="*/ 402 w 1648"/>
                <a:gd name="T47" fmla="*/ 84 h 1583"/>
                <a:gd name="T48" fmla="*/ 318 w 1648"/>
                <a:gd name="T49" fmla="*/ 155 h 1583"/>
                <a:gd name="T50" fmla="*/ 305 w 1648"/>
                <a:gd name="T51" fmla="*/ 220 h 1583"/>
                <a:gd name="T52" fmla="*/ 136 w 1648"/>
                <a:gd name="T53" fmla="*/ 181 h 1583"/>
                <a:gd name="T54" fmla="*/ 26 w 1648"/>
                <a:gd name="T55" fmla="*/ 376 h 1583"/>
                <a:gd name="T56" fmla="*/ 65 w 1648"/>
                <a:gd name="T57" fmla="*/ 499 h 1583"/>
                <a:gd name="T58" fmla="*/ 45 w 1648"/>
                <a:gd name="T59" fmla="*/ 622 h 1583"/>
                <a:gd name="T60" fmla="*/ 39 w 1648"/>
                <a:gd name="T61" fmla="*/ 876 h 1583"/>
                <a:gd name="T62" fmla="*/ 169 w 1648"/>
                <a:gd name="T63" fmla="*/ 927 h 1583"/>
                <a:gd name="T64" fmla="*/ 97 w 1648"/>
                <a:gd name="T65" fmla="*/ 1096 h 1583"/>
                <a:gd name="T66" fmla="*/ 156 w 1648"/>
                <a:gd name="T67" fmla="*/ 1194 h 1583"/>
                <a:gd name="T68" fmla="*/ 253 w 1648"/>
                <a:gd name="T69" fmla="*/ 1239 h 1583"/>
                <a:gd name="T70" fmla="*/ 337 w 1648"/>
                <a:gd name="T71" fmla="*/ 1232 h 1583"/>
                <a:gd name="T72" fmla="*/ 480 w 1648"/>
                <a:gd name="T73" fmla="*/ 1343 h 1583"/>
                <a:gd name="T74" fmla="*/ 655 w 1648"/>
                <a:gd name="T75" fmla="*/ 1421 h 1583"/>
                <a:gd name="T76" fmla="*/ 701 w 1648"/>
                <a:gd name="T77" fmla="*/ 1343 h 1583"/>
                <a:gd name="T78" fmla="*/ 746 w 1648"/>
                <a:gd name="T79" fmla="*/ 1421 h 1583"/>
                <a:gd name="T80" fmla="*/ 869 w 1648"/>
                <a:gd name="T81" fmla="*/ 1447 h 1583"/>
                <a:gd name="T82" fmla="*/ 999 w 1648"/>
                <a:gd name="T83" fmla="*/ 1570 h 1583"/>
                <a:gd name="T84" fmla="*/ 1103 w 1648"/>
                <a:gd name="T85" fmla="*/ 1537 h 1583"/>
                <a:gd name="T86" fmla="*/ 1272 w 1648"/>
                <a:gd name="T87" fmla="*/ 1570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48" h="1583">
                  <a:moveTo>
                    <a:pt x="1324" y="1524"/>
                  </a:moveTo>
                  <a:lnTo>
                    <a:pt x="1330" y="1479"/>
                  </a:lnTo>
                  <a:lnTo>
                    <a:pt x="1395" y="1414"/>
                  </a:lnTo>
                  <a:lnTo>
                    <a:pt x="1375" y="1382"/>
                  </a:lnTo>
                  <a:lnTo>
                    <a:pt x="1382" y="1343"/>
                  </a:lnTo>
                  <a:lnTo>
                    <a:pt x="1408" y="1343"/>
                  </a:lnTo>
                  <a:lnTo>
                    <a:pt x="1427" y="1317"/>
                  </a:lnTo>
                  <a:lnTo>
                    <a:pt x="1408" y="1252"/>
                  </a:lnTo>
                  <a:lnTo>
                    <a:pt x="1440" y="1226"/>
                  </a:lnTo>
                  <a:lnTo>
                    <a:pt x="1447" y="1181"/>
                  </a:lnTo>
                  <a:lnTo>
                    <a:pt x="1486" y="1168"/>
                  </a:lnTo>
                  <a:lnTo>
                    <a:pt x="1499" y="1148"/>
                  </a:lnTo>
                  <a:lnTo>
                    <a:pt x="1499" y="1116"/>
                  </a:lnTo>
                  <a:lnTo>
                    <a:pt x="1440" y="1077"/>
                  </a:lnTo>
                  <a:lnTo>
                    <a:pt x="1447" y="1038"/>
                  </a:lnTo>
                  <a:lnTo>
                    <a:pt x="1486" y="999"/>
                  </a:lnTo>
                  <a:lnTo>
                    <a:pt x="1460" y="914"/>
                  </a:lnTo>
                  <a:lnTo>
                    <a:pt x="1512" y="914"/>
                  </a:lnTo>
                  <a:lnTo>
                    <a:pt x="1551" y="882"/>
                  </a:lnTo>
                  <a:lnTo>
                    <a:pt x="1590" y="895"/>
                  </a:lnTo>
                  <a:lnTo>
                    <a:pt x="1609" y="869"/>
                  </a:lnTo>
                  <a:lnTo>
                    <a:pt x="1583" y="746"/>
                  </a:lnTo>
                  <a:lnTo>
                    <a:pt x="1642" y="681"/>
                  </a:lnTo>
                  <a:lnTo>
                    <a:pt x="1648" y="635"/>
                  </a:lnTo>
                  <a:lnTo>
                    <a:pt x="1609" y="590"/>
                  </a:lnTo>
                  <a:lnTo>
                    <a:pt x="1616" y="525"/>
                  </a:lnTo>
                  <a:lnTo>
                    <a:pt x="1590" y="493"/>
                  </a:lnTo>
                  <a:lnTo>
                    <a:pt x="1538" y="506"/>
                  </a:lnTo>
                  <a:lnTo>
                    <a:pt x="1518" y="473"/>
                  </a:lnTo>
                  <a:lnTo>
                    <a:pt x="1395" y="415"/>
                  </a:lnTo>
                  <a:lnTo>
                    <a:pt x="1356" y="434"/>
                  </a:lnTo>
                  <a:lnTo>
                    <a:pt x="1311" y="402"/>
                  </a:lnTo>
                  <a:lnTo>
                    <a:pt x="1272" y="233"/>
                  </a:lnTo>
                  <a:lnTo>
                    <a:pt x="1233" y="227"/>
                  </a:lnTo>
                  <a:lnTo>
                    <a:pt x="999" y="188"/>
                  </a:lnTo>
                  <a:lnTo>
                    <a:pt x="993" y="123"/>
                  </a:lnTo>
                  <a:lnTo>
                    <a:pt x="941" y="103"/>
                  </a:lnTo>
                  <a:lnTo>
                    <a:pt x="869" y="129"/>
                  </a:lnTo>
                  <a:lnTo>
                    <a:pt x="811" y="103"/>
                  </a:lnTo>
                  <a:lnTo>
                    <a:pt x="720" y="103"/>
                  </a:lnTo>
                  <a:lnTo>
                    <a:pt x="681" y="64"/>
                  </a:lnTo>
                  <a:lnTo>
                    <a:pt x="610" y="19"/>
                  </a:lnTo>
                  <a:lnTo>
                    <a:pt x="545" y="0"/>
                  </a:lnTo>
                  <a:lnTo>
                    <a:pt x="525" y="64"/>
                  </a:lnTo>
                  <a:lnTo>
                    <a:pt x="493" y="64"/>
                  </a:lnTo>
                  <a:lnTo>
                    <a:pt x="454" y="32"/>
                  </a:lnTo>
                  <a:lnTo>
                    <a:pt x="402" y="19"/>
                  </a:lnTo>
                  <a:lnTo>
                    <a:pt x="402" y="84"/>
                  </a:lnTo>
                  <a:lnTo>
                    <a:pt x="318" y="110"/>
                  </a:lnTo>
                  <a:lnTo>
                    <a:pt x="318" y="155"/>
                  </a:lnTo>
                  <a:lnTo>
                    <a:pt x="350" y="188"/>
                  </a:lnTo>
                  <a:lnTo>
                    <a:pt x="305" y="220"/>
                  </a:lnTo>
                  <a:lnTo>
                    <a:pt x="195" y="214"/>
                  </a:lnTo>
                  <a:lnTo>
                    <a:pt x="136" y="181"/>
                  </a:lnTo>
                  <a:lnTo>
                    <a:pt x="71" y="311"/>
                  </a:lnTo>
                  <a:lnTo>
                    <a:pt x="26" y="376"/>
                  </a:lnTo>
                  <a:lnTo>
                    <a:pt x="0" y="473"/>
                  </a:lnTo>
                  <a:lnTo>
                    <a:pt x="65" y="499"/>
                  </a:lnTo>
                  <a:lnTo>
                    <a:pt x="104" y="577"/>
                  </a:lnTo>
                  <a:lnTo>
                    <a:pt x="45" y="622"/>
                  </a:lnTo>
                  <a:lnTo>
                    <a:pt x="58" y="733"/>
                  </a:lnTo>
                  <a:lnTo>
                    <a:pt x="39" y="876"/>
                  </a:lnTo>
                  <a:lnTo>
                    <a:pt x="84" y="876"/>
                  </a:lnTo>
                  <a:lnTo>
                    <a:pt x="169" y="927"/>
                  </a:lnTo>
                  <a:lnTo>
                    <a:pt x="156" y="1077"/>
                  </a:lnTo>
                  <a:lnTo>
                    <a:pt x="97" y="1096"/>
                  </a:lnTo>
                  <a:lnTo>
                    <a:pt x="136" y="1148"/>
                  </a:lnTo>
                  <a:lnTo>
                    <a:pt x="156" y="1194"/>
                  </a:lnTo>
                  <a:lnTo>
                    <a:pt x="240" y="1181"/>
                  </a:lnTo>
                  <a:lnTo>
                    <a:pt x="253" y="1239"/>
                  </a:lnTo>
                  <a:lnTo>
                    <a:pt x="279" y="1271"/>
                  </a:lnTo>
                  <a:lnTo>
                    <a:pt x="337" y="1232"/>
                  </a:lnTo>
                  <a:lnTo>
                    <a:pt x="389" y="1239"/>
                  </a:lnTo>
                  <a:lnTo>
                    <a:pt x="480" y="1343"/>
                  </a:lnTo>
                  <a:lnTo>
                    <a:pt x="519" y="1343"/>
                  </a:lnTo>
                  <a:lnTo>
                    <a:pt x="655" y="1421"/>
                  </a:lnTo>
                  <a:lnTo>
                    <a:pt x="694" y="1408"/>
                  </a:lnTo>
                  <a:lnTo>
                    <a:pt x="701" y="1343"/>
                  </a:lnTo>
                  <a:lnTo>
                    <a:pt x="714" y="1330"/>
                  </a:lnTo>
                  <a:lnTo>
                    <a:pt x="746" y="1421"/>
                  </a:lnTo>
                  <a:lnTo>
                    <a:pt x="824" y="1408"/>
                  </a:lnTo>
                  <a:lnTo>
                    <a:pt x="869" y="1447"/>
                  </a:lnTo>
                  <a:lnTo>
                    <a:pt x="908" y="1447"/>
                  </a:lnTo>
                  <a:lnTo>
                    <a:pt x="999" y="1570"/>
                  </a:lnTo>
                  <a:lnTo>
                    <a:pt x="1071" y="1550"/>
                  </a:lnTo>
                  <a:lnTo>
                    <a:pt x="1103" y="1537"/>
                  </a:lnTo>
                  <a:lnTo>
                    <a:pt x="1174" y="1583"/>
                  </a:lnTo>
                  <a:lnTo>
                    <a:pt x="1272" y="1570"/>
                  </a:lnTo>
                  <a:lnTo>
                    <a:pt x="1324" y="1524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139"/>
            <p:cNvSpPr>
              <a:spLocks noChangeAspect="1"/>
            </p:cNvSpPr>
            <p:nvPr/>
          </p:nvSpPr>
          <p:spPr bwMode="auto">
            <a:xfrm>
              <a:off x="6228153" y="3157033"/>
              <a:ext cx="635765" cy="610534"/>
            </a:xfrm>
            <a:custGeom>
              <a:avLst/>
              <a:gdLst>
                <a:gd name="T0" fmla="*/ 1331 w 1649"/>
                <a:gd name="T1" fmla="*/ 1479 h 1583"/>
                <a:gd name="T2" fmla="*/ 1382 w 1649"/>
                <a:gd name="T3" fmla="*/ 1382 h 1583"/>
                <a:gd name="T4" fmla="*/ 1408 w 1649"/>
                <a:gd name="T5" fmla="*/ 1343 h 1583"/>
                <a:gd name="T6" fmla="*/ 1408 w 1649"/>
                <a:gd name="T7" fmla="*/ 1252 h 1583"/>
                <a:gd name="T8" fmla="*/ 1447 w 1649"/>
                <a:gd name="T9" fmla="*/ 1181 h 1583"/>
                <a:gd name="T10" fmla="*/ 1499 w 1649"/>
                <a:gd name="T11" fmla="*/ 1148 h 1583"/>
                <a:gd name="T12" fmla="*/ 1447 w 1649"/>
                <a:gd name="T13" fmla="*/ 1077 h 1583"/>
                <a:gd name="T14" fmla="*/ 1486 w 1649"/>
                <a:gd name="T15" fmla="*/ 999 h 1583"/>
                <a:gd name="T16" fmla="*/ 1512 w 1649"/>
                <a:gd name="T17" fmla="*/ 914 h 1583"/>
                <a:gd name="T18" fmla="*/ 1590 w 1649"/>
                <a:gd name="T19" fmla="*/ 895 h 1583"/>
                <a:gd name="T20" fmla="*/ 1584 w 1649"/>
                <a:gd name="T21" fmla="*/ 746 h 1583"/>
                <a:gd name="T22" fmla="*/ 1649 w 1649"/>
                <a:gd name="T23" fmla="*/ 635 h 1583"/>
                <a:gd name="T24" fmla="*/ 1623 w 1649"/>
                <a:gd name="T25" fmla="*/ 525 h 1583"/>
                <a:gd name="T26" fmla="*/ 1538 w 1649"/>
                <a:gd name="T27" fmla="*/ 506 h 1583"/>
                <a:gd name="T28" fmla="*/ 1395 w 1649"/>
                <a:gd name="T29" fmla="*/ 415 h 1583"/>
                <a:gd name="T30" fmla="*/ 1311 w 1649"/>
                <a:gd name="T31" fmla="*/ 402 h 1583"/>
                <a:gd name="T32" fmla="*/ 1240 w 1649"/>
                <a:gd name="T33" fmla="*/ 227 h 1583"/>
                <a:gd name="T34" fmla="*/ 993 w 1649"/>
                <a:gd name="T35" fmla="*/ 123 h 1583"/>
                <a:gd name="T36" fmla="*/ 870 w 1649"/>
                <a:gd name="T37" fmla="*/ 129 h 1583"/>
                <a:gd name="T38" fmla="*/ 721 w 1649"/>
                <a:gd name="T39" fmla="*/ 103 h 1583"/>
                <a:gd name="T40" fmla="*/ 617 w 1649"/>
                <a:gd name="T41" fmla="*/ 19 h 1583"/>
                <a:gd name="T42" fmla="*/ 532 w 1649"/>
                <a:gd name="T43" fmla="*/ 64 h 1583"/>
                <a:gd name="T44" fmla="*/ 455 w 1649"/>
                <a:gd name="T45" fmla="*/ 32 h 1583"/>
                <a:gd name="T46" fmla="*/ 403 w 1649"/>
                <a:gd name="T47" fmla="*/ 84 h 1583"/>
                <a:gd name="T48" fmla="*/ 318 w 1649"/>
                <a:gd name="T49" fmla="*/ 155 h 1583"/>
                <a:gd name="T50" fmla="*/ 305 w 1649"/>
                <a:gd name="T51" fmla="*/ 220 h 1583"/>
                <a:gd name="T52" fmla="*/ 137 w 1649"/>
                <a:gd name="T53" fmla="*/ 181 h 1583"/>
                <a:gd name="T54" fmla="*/ 26 w 1649"/>
                <a:gd name="T55" fmla="*/ 376 h 1583"/>
                <a:gd name="T56" fmla="*/ 72 w 1649"/>
                <a:gd name="T57" fmla="*/ 499 h 1583"/>
                <a:gd name="T58" fmla="*/ 52 w 1649"/>
                <a:gd name="T59" fmla="*/ 622 h 1583"/>
                <a:gd name="T60" fmla="*/ 46 w 1649"/>
                <a:gd name="T61" fmla="*/ 876 h 1583"/>
                <a:gd name="T62" fmla="*/ 169 w 1649"/>
                <a:gd name="T63" fmla="*/ 927 h 1583"/>
                <a:gd name="T64" fmla="*/ 98 w 1649"/>
                <a:gd name="T65" fmla="*/ 1096 h 1583"/>
                <a:gd name="T66" fmla="*/ 156 w 1649"/>
                <a:gd name="T67" fmla="*/ 1194 h 1583"/>
                <a:gd name="T68" fmla="*/ 253 w 1649"/>
                <a:gd name="T69" fmla="*/ 1239 h 1583"/>
                <a:gd name="T70" fmla="*/ 338 w 1649"/>
                <a:gd name="T71" fmla="*/ 1232 h 1583"/>
                <a:gd name="T72" fmla="*/ 487 w 1649"/>
                <a:gd name="T73" fmla="*/ 1343 h 1583"/>
                <a:gd name="T74" fmla="*/ 656 w 1649"/>
                <a:gd name="T75" fmla="*/ 1421 h 1583"/>
                <a:gd name="T76" fmla="*/ 701 w 1649"/>
                <a:gd name="T77" fmla="*/ 1343 h 1583"/>
                <a:gd name="T78" fmla="*/ 747 w 1649"/>
                <a:gd name="T79" fmla="*/ 1421 h 1583"/>
                <a:gd name="T80" fmla="*/ 876 w 1649"/>
                <a:gd name="T81" fmla="*/ 1447 h 1583"/>
                <a:gd name="T82" fmla="*/ 1000 w 1649"/>
                <a:gd name="T83" fmla="*/ 1570 h 1583"/>
                <a:gd name="T84" fmla="*/ 1110 w 1649"/>
                <a:gd name="T85" fmla="*/ 1537 h 1583"/>
                <a:gd name="T86" fmla="*/ 1272 w 1649"/>
                <a:gd name="T87" fmla="*/ 1570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49" h="1583">
                  <a:moveTo>
                    <a:pt x="1331" y="1524"/>
                  </a:moveTo>
                  <a:lnTo>
                    <a:pt x="1331" y="1479"/>
                  </a:lnTo>
                  <a:lnTo>
                    <a:pt x="1402" y="1414"/>
                  </a:lnTo>
                  <a:lnTo>
                    <a:pt x="1382" y="1382"/>
                  </a:lnTo>
                  <a:lnTo>
                    <a:pt x="1382" y="1343"/>
                  </a:lnTo>
                  <a:lnTo>
                    <a:pt x="1408" y="1343"/>
                  </a:lnTo>
                  <a:lnTo>
                    <a:pt x="1428" y="1317"/>
                  </a:lnTo>
                  <a:lnTo>
                    <a:pt x="1408" y="1252"/>
                  </a:lnTo>
                  <a:lnTo>
                    <a:pt x="1441" y="1226"/>
                  </a:lnTo>
                  <a:lnTo>
                    <a:pt x="1447" y="1181"/>
                  </a:lnTo>
                  <a:lnTo>
                    <a:pt x="1486" y="1168"/>
                  </a:lnTo>
                  <a:lnTo>
                    <a:pt x="1499" y="1148"/>
                  </a:lnTo>
                  <a:lnTo>
                    <a:pt x="1499" y="1116"/>
                  </a:lnTo>
                  <a:lnTo>
                    <a:pt x="1447" y="1077"/>
                  </a:lnTo>
                  <a:lnTo>
                    <a:pt x="1447" y="1038"/>
                  </a:lnTo>
                  <a:lnTo>
                    <a:pt x="1486" y="999"/>
                  </a:lnTo>
                  <a:lnTo>
                    <a:pt x="1467" y="914"/>
                  </a:lnTo>
                  <a:lnTo>
                    <a:pt x="1512" y="914"/>
                  </a:lnTo>
                  <a:lnTo>
                    <a:pt x="1551" y="882"/>
                  </a:lnTo>
                  <a:lnTo>
                    <a:pt x="1590" y="895"/>
                  </a:lnTo>
                  <a:lnTo>
                    <a:pt x="1610" y="869"/>
                  </a:lnTo>
                  <a:lnTo>
                    <a:pt x="1584" y="746"/>
                  </a:lnTo>
                  <a:lnTo>
                    <a:pt x="1642" y="681"/>
                  </a:lnTo>
                  <a:lnTo>
                    <a:pt x="1649" y="635"/>
                  </a:lnTo>
                  <a:lnTo>
                    <a:pt x="1610" y="590"/>
                  </a:lnTo>
                  <a:lnTo>
                    <a:pt x="1623" y="525"/>
                  </a:lnTo>
                  <a:lnTo>
                    <a:pt x="1590" y="493"/>
                  </a:lnTo>
                  <a:lnTo>
                    <a:pt x="1538" y="506"/>
                  </a:lnTo>
                  <a:lnTo>
                    <a:pt x="1519" y="473"/>
                  </a:lnTo>
                  <a:lnTo>
                    <a:pt x="1395" y="415"/>
                  </a:lnTo>
                  <a:lnTo>
                    <a:pt x="1363" y="434"/>
                  </a:lnTo>
                  <a:lnTo>
                    <a:pt x="1311" y="402"/>
                  </a:lnTo>
                  <a:lnTo>
                    <a:pt x="1279" y="233"/>
                  </a:lnTo>
                  <a:lnTo>
                    <a:pt x="1240" y="227"/>
                  </a:lnTo>
                  <a:lnTo>
                    <a:pt x="1000" y="188"/>
                  </a:lnTo>
                  <a:lnTo>
                    <a:pt x="993" y="123"/>
                  </a:lnTo>
                  <a:lnTo>
                    <a:pt x="948" y="103"/>
                  </a:lnTo>
                  <a:lnTo>
                    <a:pt x="870" y="129"/>
                  </a:lnTo>
                  <a:lnTo>
                    <a:pt x="818" y="103"/>
                  </a:lnTo>
                  <a:lnTo>
                    <a:pt x="721" y="103"/>
                  </a:lnTo>
                  <a:lnTo>
                    <a:pt x="688" y="64"/>
                  </a:lnTo>
                  <a:lnTo>
                    <a:pt x="617" y="19"/>
                  </a:lnTo>
                  <a:lnTo>
                    <a:pt x="545" y="0"/>
                  </a:lnTo>
                  <a:lnTo>
                    <a:pt x="532" y="64"/>
                  </a:lnTo>
                  <a:lnTo>
                    <a:pt x="500" y="64"/>
                  </a:lnTo>
                  <a:lnTo>
                    <a:pt x="455" y="32"/>
                  </a:lnTo>
                  <a:lnTo>
                    <a:pt x="403" y="19"/>
                  </a:lnTo>
                  <a:lnTo>
                    <a:pt x="403" y="84"/>
                  </a:lnTo>
                  <a:lnTo>
                    <a:pt x="318" y="110"/>
                  </a:lnTo>
                  <a:lnTo>
                    <a:pt x="318" y="155"/>
                  </a:lnTo>
                  <a:lnTo>
                    <a:pt x="357" y="188"/>
                  </a:lnTo>
                  <a:lnTo>
                    <a:pt x="305" y="220"/>
                  </a:lnTo>
                  <a:lnTo>
                    <a:pt x="195" y="214"/>
                  </a:lnTo>
                  <a:lnTo>
                    <a:pt x="137" y="181"/>
                  </a:lnTo>
                  <a:lnTo>
                    <a:pt x="72" y="311"/>
                  </a:lnTo>
                  <a:lnTo>
                    <a:pt x="26" y="376"/>
                  </a:lnTo>
                  <a:lnTo>
                    <a:pt x="0" y="473"/>
                  </a:lnTo>
                  <a:lnTo>
                    <a:pt x="72" y="499"/>
                  </a:lnTo>
                  <a:lnTo>
                    <a:pt x="104" y="577"/>
                  </a:lnTo>
                  <a:lnTo>
                    <a:pt x="52" y="622"/>
                  </a:lnTo>
                  <a:lnTo>
                    <a:pt x="59" y="733"/>
                  </a:lnTo>
                  <a:lnTo>
                    <a:pt x="46" y="876"/>
                  </a:lnTo>
                  <a:lnTo>
                    <a:pt x="91" y="876"/>
                  </a:lnTo>
                  <a:lnTo>
                    <a:pt x="169" y="927"/>
                  </a:lnTo>
                  <a:lnTo>
                    <a:pt x="163" y="1077"/>
                  </a:lnTo>
                  <a:lnTo>
                    <a:pt x="98" y="1096"/>
                  </a:lnTo>
                  <a:lnTo>
                    <a:pt x="143" y="1148"/>
                  </a:lnTo>
                  <a:lnTo>
                    <a:pt x="156" y="1194"/>
                  </a:lnTo>
                  <a:lnTo>
                    <a:pt x="240" y="1181"/>
                  </a:lnTo>
                  <a:lnTo>
                    <a:pt x="253" y="1239"/>
                  </a:lnTo>
                  <a:lnTo>
                    <a:pt x="279" y="1271"/>
                  </a:lnTo>
                  <a:lnTo>
                    <a:pt x="338" y="1232"/>
                  </a:lnTo>
                  <a:lnTo>
                    <a:pt x="396" y="1239"/>
                  </a:lnTo>
                  <a:lnTo>
                    <a:pt x="487" y="1343"/>
                  </a:lnTo>
                  <a:lnTo>
                    <a:pt x="526" y="1343"/>
                  </a:lnTo>
                  <a:lnTo>
                    <a:pt x="656" y="1421"/>
                  </a:lnTo>
                  <a:lnTo>
                    <a:pt x="695" y="1408"/>
                  </a:lnTo>
                  <a:lnTo>
                    <a:pt x="701" y="1343"/>
                  </a:lnTo>
                  <a:lnTo>
                    <a:pt x="721" y="1330"/>
                  </a:lnTo>
                  <a:lnTo>
                    <a:pt x="747" y="1421"/>
                  </a:lnTo>
                  <a:lnTo>
                    <a:pt x="824" y="1408"/>
                  </a:lnTo>
                  <a:lnTo>
                    <a:pt x="876" y="1447"/>
                  </a:lnTo>
                  <a:lnTo>
                    <a:pt x="909" y="1447"/>
                  </a:lnTo>
                  <a:lnTo>
                    <a:pt x="1000" y="1570"/>
                  </a:lnTo>
                  <a:lnTo>
                    <a:pt x="1071" y="1550"/>
                  </a:lnTo>
                  <a:lnTo>
                    <a:pt x="1110" y="1537"/>
                  </a:lnTo>
                  <a:lnTo>
                    <a:pt x="1175" y="1583"/>
                  </a:lnTo>
                  <a:lnTo>
                    <a:pt x="1272" y="1570"/>
                  </a:lnTo>
                  <a:lnTo>
                    <a:pt x="1331" y="1524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140"/>
            <p:cNvSpPr>
              <a:spLocks noChangeAspect="1"/>
            </p:cNvSpPr>
            <p:nvPr/>
          </p:nvSpPr>
          <p:spPr bwMode="auto">
            <a:xfrm>
              <a:off x="7342766" y="3787623"/>
              <a:ext cx="635765" cy="853514"/>
            </a:xfrm>
            <a:custGeom>
              <a:avLst/>
              <a:gdLst>
                <a:gd name="T0" fmla="*/ 1350 w 1649"/>
                <a:gd name="T1" fmla="*/ 2141 h 2213"/>
                <a:gd name="T2" fmla="*/ 1577 w 1649"/>
                <a:gd name="T3" fmla="*/ 2037 h 2213"/>
                <a:gd name="T4" fmla="*/ 1610 w 1649"/>
                <a:gd name="T5" fmla="*/ 1739 h 2213"/>
                <a:gd name="T6" fmla="*/ 1623 w 1649"/>
                <a:gd name="T7" fmla="*/ 1596 h 2213"/>
                <a:gd name="T8" fmla="*/ 1597 w 1649"/>
                <a:gd name="T9" fmla="*/ 1531 h 2213"/>
                <a:gd name="T10" fmla="*/ 1512 w 1649"/>
                <a:gd name="T11" fmla="*/ 1324 h 2213"/>
                <a:gd name="T12" fmla="*/ 1395 w 1649"/>
                <a:gd name="T13" fmla="*/ 1181 h 2213"/>
                <a:gd name="T14" fmla="*/ 1363 w 1649"/>
                <a:gd name="T15" fmla="*/ 986 h 2213"/>
                <a:gd name="T16" fmla="*/ 1279 w 1649"/>
                <a:gd name="T17" fmla="*/ 791 h 2213"/>
                <a:gd name="T18" fmla="*/ 1318 w 1649"/>
                <a:gd name="T19" fmla="*/ 577 h 2213"/>
                <a:gd name="T20" fmla="*/ 1344 w 1649"/>
                <a:gd name="T21" fmla="*/ 344 h 2213"/>
                <a:gd name="T22" fmla="*/ 1181 w 1649"/>
                <a:gd name="T23" fmla="*/ 110 h 2213"/>
                <a:gd name="T24" fmla="*/ 1026 w 1649"/>
                <a:gd name="T25" fmla="*/ 0 h 2213"/>
                <a:gd name="T26" fmla="*/ 961 w 1649"/>
                <a:gd name="T27" fmla="*/ 58 h 2213"/>
                <a:gd name="T28" fmla="*/ 961 w 1649"/>
                <a:gd name="T29" fmla="*/ 130 h 2213"/>
                <a:gd name="T30" fmla="*/ 811 w 1649"/>
                <a:gd name="T31" fmla="*/ 240 h 2213"/>
                <a:gd name="T32" fmla="*/ 682 w 1649"/>
                <a:gd name="T33" fmla="*/ 207 h 2213"/>
                <a:gd name="T34" fmla="*/ 649 w 1649"/>
                <a:gd name="T35" fmla="*/ 279 h 2213"/>
                <a:gd name="T36" fmla="*/ 565 w 1649"/>
                <a:gd name="T37" fmla="*/ 246 h 2213"/>
                <a:gd name="T38" fmla="*/ 448 w 1649"/>
                <a:gd name="T39" fmla="*/ 298 h 2213"/>
                <a:gd name="T40" fmla="*/ 163 w 1649"/>
                <a:gd name="T41" fmla="*/ 370 h 2213"/>
                <a:gd name="T42" fmla="*/ 156 w 1649"/>
                <a:gd name="T43" fmla="*/ 473 h 2213"/>
                <a:gd name="T44" fmla="*/ 202 w 1649"/>
                <a:gd name="T45" fmla="*/ 506 h 2213"/>
                <a:gd name="T46" fmla="*/ 150 w 1649"/>
                <a:gd name="T47" fmla="*/ 616 h 2213"/>
                <a:gd name="T48" fmla="*/ 91 w 1649"/>
                <a:gd name="T49" fmla="*/ 733 h 2213"/>
                <a:gd name="T50" fmla="*/ 0 w 1649"/>
                <a:gd name="T51" fmla="*/ 707 h 2213"/>
                <a:gd name="T52" fmla="*/ 143 w 1649"/>
                <a:gd name="T53" fmla="*/ 804 h 2213"/>
                <a:gd name="T54" fmla="*/ 98 w 1649"/>
                <a:gd name="T55" fmla="*/ 993 h 2213"/>
                <a:gd name="T56" fmla="*/ 117 w 1649"/>
                <a:gd name="T57" fmla="*/ 1129 h 2213"/>
                <a:gd name="T58" fmla="*/ 137 w 1649"/>
                <a:gd name="T59" fmla="*/ 1505 h 2213"/>
                <a:gd name="T60" fmla="*/ 208 w 1649"/>
                <a:gd name="T61" fmla="*/ 1667 h 2213"/>
                <a:gd name="T62" fmla="*/ 390 w 1649"/>
                <a:gd name="T63" fmla="*/ 1687 h 2213"/>
                <a:gd name="T64" fmla="*/ 416 w 1649"/>
                <a:gd name="T65" fmla="*/ 1817 h 2213"/>
                <a:gd name="T66" fmla="*/ 610 w 1649"/>
                <a:gd name="T67" fmla="*/ 1998 h 2213"/>
                <a:gd name="T68" fmla="*/ 520 w 1649"/>
                <a:gd name="T69" fmla="*/ 2057 h 2213"/>
                <a:gd name="T70" fmla="*/ 669 w 1649"/>
                <a:gd name="T71" fmla="*/ 2122 h 2213"/>
                <a:gd name="T72" fmla="*/ 695 w 1649"/>
                <a:gd name="T73" fmla="*/ 2187 h 2213"/>
                <a:gd name="T74" fmla="*/ 1006 w 1649"/>
                <a:gd name="T75" fmla="*/ 2070 h 2213"/>
                <a:gd name="T76" fmla="*/ 1129 w 1649"/>
                <a:gd name="T77" fmla="*/ 2063 h 2213"/>
                <a:gd name="T78" fmla="*/ 1266 w 1649"/>
                <a:gd name="T79" fmla="*/ 2213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49" h="2213">
                  <a:moveTo>
                    <a:pt x="1266" y="2213"/>
                  </a:moveTo>
                  <a:lnTo>
                    <a:pt x="1350" y="2141"/>
                  </a:lnTo>
                  <a:lnTo>
                    <a:pt x="1383" y="2057"/>
                  </a:lnTo>
                  <a:lnTo>
                    <a:pt x="1577" y="2037"/>
                  </a:lnTo>
                  <a:lnTo>
                    <a:pt x="1629" y="1901"/>
                  </a:lnTo>
                  <a:lnTo>
                    <a:pt x="1610" y="1739"/>
                  </a:lnTo>
                  <a:lnTo>
                    <a:pt x="1551" y="1622"/>
                  </a:lnTo>
                  <a:lnTo>
                    <a:pt x="1623" y="1596"/>
                  </a:lnTo>
                  <a:lnTo>
                    <a:pt x="1649" y="1557"/>
                  </a:lnTo>
                  <a:lnTo>
                    <a:pt x="1597" y="1531"/>
                  </a:lnTo>
                  <a:lnTo>
                    <a:pt x="1512" y="1388"/>
                  </a:lnTo>
                  <a:lnTo>
                    <a:pt x="1512" y="1324"/>
                  </a:lnTo>
                  <a:lnTo>
                    <a:pt x="1467" y="1239"/>
                  </a:lnTo>
                  <a:lnTo>
                    <a:pt x="1395" y="1181"/>
                  </a:lnTo>
                  <a:lnTo>
                    <a:pt x="1337" y="1051"/>
                  </a:lnTo>
                  <a:lnTo>
                    <a:pt x="1363" y="986"/>
                  </a:lnTo>
                  <a:lnTo>
                    <a:pt x="1331" y="863"/>
                  </a:lnTo>
                  <a:lnTo>
                    <a:pt x="1279" y="791"/>
                  </a:lnTo>
                  <a:lnTo>
                    <a:pt x="1259" y="623"/>
                  </a:lnTo>
                  <a:lnTo>
                    <a:pt x="1318" y="577"/>
                  </a:lnTo>
                  <a:lnTo>
                    <a:pt x="1298" y="435"/>
                  </a:lnTo>
                  <a:lnTo>
                    <a:pt x="1344" y="344"/>
                  </a:lnTo>
                  <a:lnTo>
                    <a:pt x="1318" y="201"/>
                  </a:lnTo>
                  <a:lnTo>
                    <a:pt x="1181" y="110"/>
                  </a:lnTo>
                  <a:lnTo>
                    <a:pt x="1052" y="78"/>
                  </a:lnTo>
                  <a:lnTo>
                    <a:pt x="1026" y="0"/>
                  </a:lnTo>
                  <a:lnTo>
                    <a:pt x="961" y="0"/>
                  </a:lnTo>
                  <a:lnTo>
                    <a:pt x="961" y="58"/>
                  </a:lnTo>
                  <a:lnTo>
                    <a:pt x="928" y="78"/>
                  </a:lnTo>
                  <a:lnTo>
                    <a:pt x="961" y="130"/>
                  </a:lnTo>
                  <a:lnTo>
                    <a:pt x="902" y="136"/>
                  </a:lnTo>
                  <a:lnTo>
                    <a:pt x="811" y="240"/>
                  </a:lnTo>
                  <a:lnTo>
                    <a:pt x="740" y="194"/>
                  </a:lnTo>
                  <a:lnTo>
                    <a:pt x="682" y="207"/>
                  </a:lnTo>
                  <a:lnTo>
                    <a:pt x="682" y="259"/>
                  </a:lnTo>
                  <a:lnTo>
                    <a:pt x="649" y="279"/>
                  </a:lnTo>
                  <a:lnTo>
                    <a:pt x="610" y="246"/>
                  </a:lnTo>
                  <a:lnTo>
                    <a:pt x="565" y="246"/>
                  </a:lnTo>
                  <a:lnTo>
                    <a:pt x="539" y="298"/>
                  </a:lnTo>
                  <a:lnTo>
                    <a:pt x="448" y="298"/>
                  </a:lnTo>
                  <a:lnTo>
                    <a:pt x="266" y="305"/>
                  </a:lnTo>
                  <a:lnTo>
                    <a:pt x="163" y="370"/>
                  </a:lnTo>
                  <a:lnTo>
                    <a:pt x="176" y="435"/>
                  </a:lnTo>
                  <a:lnTo>
                    <a:pt x="156" y="473"/>
                  </a:lnTo>
                  <a:lnTo>
                    <a:pt x="156" y="499"/>
                  </a:lnTo>
                  <a:lnTo>
                    <a:pt x="202" y="506"/>
                  </a:lnTo>
                  <a:lnTo>
                    <a:pt x="202" y="551"/>
                  </a:lnTo>
                  <a:lnTo>
                    <a:pt x="150" y="616"/>
                  </a:lnTo>
                  <a:lnTo>
                    <a:pt x="163" y="662"/>
                  </a:lnTo>
                  <a:lnTo>
                    <a:pt x="91" y="733"/>
                  </a:lnTo>
                  <a:lnTo>
                    <a:pt x="46" y="701"/>
                  </a:lnTo>
                  <a:lnTo>
                    <a:pt x="0" y="707"/>
                  </a:lnTo>
                  <a:lnTo>
                    <a:pt x="7" y="778"/>
                  </a:lnTo>
                  <a:lnTo>
                    <a:pt x="143" y="804"/>
                  </a:lnTo>
                  <a:lnTo>
                    <a:pt x="150" y="947"/>
                  </a:lnTo>
                  <a:lnTo>
                    <a:pt x="98" y="993"/>
                  </a:lnTo>
                  <a:lnTo>
                    <a:pt x="143" y="1032"/>
                  </a:lnTo>
                  <a:lnTo>
                    <a:pt x="117" y="1129"/>
                  </a:lnTo>
                  <a:lnTo>
                    <a:pt x="111" y="1362"/>
                  </a:lnTo>
                  <a:lnTo>
                    <a:pt x="137" y="1505"/>
                  </a:lnTo>
                  <a:lnTo>
                    <a:pt x="143" y="1635"/>
                  </a:lnTo>
                  <a:lnTo>
                    <a:pt x="208" y="1667"/>
                  </a:lnTo>
                  <a:lnTo>
                    <a:pt x="292" y="1609"/>
                  </a:lnTo>
                  <a:lnTo>
                    <a:pt x="390" y="1687"/>
                  </a:lnTo>
                  <a:lnTo>
                    <a:pt x="357" y="1726"/>
                  </a:lnTo>
                  <a:lnTo>
                    <a:pt x="416" y="1817"/>
                  </a:lnTo>
                  <a:lnTo>
                    <a:pt x="591" y="1882"/>
                  </a:lnTo>
                  <a:lnTo>
                    <a:pt x="610" y="1998"/>
                  </a:lnTo>
                  <a:lnTo>
                    <a:pt x="532" y="1992"/>
                  </a:lnTo>
                  <a:lnTo>
                    <a:pt x="520" y="2057"/>
                  </a:lnTo>
                  <a:lnTo>
                    <a:pt x="571" y="2115"/>
                  </a:lnTo>
                  <a:lnTo>
                    <a:pt x="669" y="2122"/>
                  </a:lnTo>
                  <a:lnTo>
                    <a:pt x="662" y="2161"/>
                  </a:lnTo>
                  <a:lnTo>
                    <a:pt x="695" y="2187"/>
                  </a:lnTo>
                  <a:lnTo>
                    <a:pt x="935" y="2180"/>
                  </a:lnTo>
                  <a:lnTo>
                    <a:pt x="1006" y="2070"/>
                  </a:lnTo>
                  <a:lnTo>
                    <a:pt x="1065" y="2089"/>
                  </a:lnTo>
                  <a:lnTo>
                    <a:pt x="1129" y="2063"/>
                  </a:lnTo>
                  <a:lnTo>
                    <a:pt x="1181" y="2128"/>
                  </a:lnTo>
                  <a:lnTo>
                    <a:pt x="1266" y="2213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141"/>
            <p:cNvSpPr>
              <a:spLocks noChangeAspect="1"/>
            </p:cNvSpPr>
            <p:nvPr/>
          </p:nvSpPr>
          <p:spPr bwMode="auto">
            <a:xfrm>
              <a:off x="7343923" y="3787623"/>
              <a:ext cx="635765" cy="853514"/>
            </a:xfrm>
            <a:custGeom>
              <a:avLst/>
              <a:gdLst>
                <a:gd name="T0" fmla="*/ 1350 w 1649"/>
                <a:gd name="T1" fmla="*/ 2141 h 2213"/>
                <a:gd name="T2" fmla="*/ 1577 w 1649"/>
                <a:gd name="T3" fmla="*/ 2037 h 2213"/>
                <a:gd name="T4" fmla="*/ 1610 w 1649"/>
                <a:gd name="T5" fmla="*/ 1739 h 2213"/>
                <a:gd name="T6" fmla="*/ 1623 w 1649"/>
                <a:gd name="T7" fmla="*/ 1596 h 2213"/>
                <a:gd name="T8" fmla="*/ 1597 w 1649"/>
                <a:gd name="T9" fmla="*/ 1531 h 2213"/>
                <a:gd name="T10" fmla="*/ 1512 w 1649"/>
                <a:gd name="T11" fmla="*/ 1324 h 2213"/>
                <a:gd name="T12" fmla="*/ 1395 w 1649"/>
                <a:gd name="T13" fmla="*/ 1181 h 2213"/>
                <a:gd name="T14" fmla="*/ 1363 w 1649"/>
                <a:gd name="T15" fmla="*/ 986 h 2213"/>
                <a:gd name="T16" fmla="*/ 1279 w 1649"/>
                <a:gd name="T17" fmla="*/ 791 h 2213"/>
                <a:gd name="T18" fmla="*/ 1318 w 1649"/>
                <a:gd name="T19" fmla="*/ 577 h 2213"/>
                <a:gd name="T20" fmla="*/ 1344 w 1649"/>
                <a:gd name="T21" fmla="*/ 344 h 2213"/>
                <a:gd name="T22" fmla="*/ 1181 w 1649"/>
                <a:gd name="T23" fmla="*/ 110 h 2213"/>
                <a:gd name="T24" fmla="*/ 1026 w 1649"/>
                <a:gd name="T25" fmla="*/ 0 h 2213"/>
                <a:gd name="T26" fmla="*/ 961 w 1649"/>
                <a:gd name="T27" fmla="*/ 58 h 2213"/>
                <a:gd name="T28" fmla="*/ 961 w 1649"/>
                <a:gd name="T29" fmla="*/ 130 h 2213"/>
                <a:gd name="T30" fmla="*/ 811 w 1649"/>
                <a:gd name="T31" fmla="*/ 240 h 2213"/>
                <a:gd name="T32" fmla="*/ 682 w 1649"/>
                <a:gd name="T33" fmla="*/ 207 h 2213"/>
                <a:gd name="T34" fmla="*/ 649 w 1649"/>
                <a:gd name="T35" fmla="*/ 279 h 2213"/>
                <a:gd name="T36" fmla="*/ 565 w 1649"/>
                <a:gd name="T37" fmla="*/ 246 h 2213"/>
                <a:gd name="T38" fmla="*/ 448 w 1649"/>
                <a:gd name="T39" fmla="*/ 298 h 2213"/>
                <a:gd name="T40" fmla="*/ 163 w 1649"/>
                <a:gd name="T41" fmla="*/ 370 h 2213"/>
                <a:gd name="T42" fmla="*/ 156 w 1649"/>
                <a:gd name="T43" fmla="*/ 473 h 2213"/>
                <a:gd name="T44" fmla="*/ 202 w 1649"/>
                <a:gd name="T45" fmla="*/ 506 h 2213"/>
                <a:gd name="T46" fmla="*/ 150 w 1649"/>
                <a:gd name="T47" fmla="*/ 616 h 2213"/>
                <a:gd name="T48" fmla="*/ 91 w 1649"/>
                <a:gd name="T49" fmla="*/ 733 h 2213"/>
                <a:gd name="T50" fmla="*/ 0 w 1649"/>
                <a:gd name="T51" fmla="*/ 707 h 2213"/>
                <a:gd name="T52" fmla="*/ 143 w 1649"/>
                <a:gd name="T53" fmla="*/ 804 h 2213"/>
                <a:gd name="T54" fmla="*/ 98 w 1649"/>
                <a:gd name="T55" fmla="*/ 993 h 2213"/>
                <a:gd name="T56" fmla="*/ 117 w 1649"/>
                <a:gd name="T57" fmla="*/ 1129 h 2213"/>
                <a:gd name="T58" fmla="*/ 137 w 1649"/>
                <a:gd name="T59" fmla="*/ 1505 h 2213"/>
                <a:gd name="T60" fmla="*/ 208 w 1649"/>
                <a:gd name="T61" fmla="*/ 1667 h 2213"/>
                <a:gd name="T62" fmla="*/ 390 w 1649"/>
                <a:gd name="T63" fmla="*/ 1687 h 2213"/>
                <a:gd name="T64" fmla="*/ 416 w 1649"/>
                <a:gd name="T65" fmla="*/ 1817 h 2213"/>
                <a:gd name="T66" fmla="*/ 610 w 1649"/>
                <a:gd name="T67" fmla="*/ 1998 h 2213"/>
                <a:gd name="T68" fmla="*/ 520 w 1649"/>
                <a:gd name="T69" fmla="*/ 2057 h 2213"/>
                <a:gd name="T70" fmla="*/ 669 w 1649"/>
                <a:gd name="T71" fmla="*/ 2122 h 2213"/>
                <a:gd name="T72" fmla="*/ 695 w 1649"/>
                <a:gd name="T73" fmla="*/ 2187 h 2213"/>
                <a:gd name="T74" fmla="*/ 1006 w 1649"/>
                <a:gd name="T75" fmla="*/ 2070 h 2213"/>
                <a:gd name="T76" fmla="*/ 1129 w 1649"/>
                <a:gd name="T77" fmla="*/ 2063 h 2213"/>
                <a:gd name="T78" fmla="*/ 1266 w 1649"/>
                <a:gd name="T79" fmla="*/ 2213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49" h="2213">
                  <a:moveTo>
                    <a:pt x="1266" y="2213"/>
                  </a:moveTo>
                  <a:lnTo>
                    <a:pt x="1350" y="2141"/>
                  </a:lnTo>
                  <a:lnTo>
                    <a:pt x="1383" y="2057"/>
                  </a:lnTo>
                  <a:lnTo>
                    <a:pt x="1577" y="2037"/>
                  </a:lnTo>
                  <a:lnTo>
                    <a:pt x="1629" y="1901"/>
                  </a:lnTo>
                  <a:lnTo>
                    <a:pt x="1610" y="1739"/>
                  </a:lnTo>
                  <a:lnTo>
                    <a:pt x="1551" y="1622"/>
                  </a:lnTo>
                  <a:lnTo>
                    <a:pt x="1623" y="1596"/>
                  </a:lnTo>
                  <a:lnTo>
                    <a:pt x="1649" y="1557"/>
                  </a:lnTo>
                  <a:lnTo>
                    <a:pt x="1597" y="1531"/>
                  </a:lnTo>
                  <a:lnTo>
                    <a:pt x="1512" y="1388"/>
                  </a:lnTo>
                  <a:lnTo>
                    <a:pt x="1512" y="1324"/>
                  </a:lnTo>
                  <a:lnTo>
                    <a:pt x="1467" y="1239"/>
                  </a:lnTo>
                  <a:lnTo>
                    <a:pt x="1395" y="1181"/>
                  </a:lnTo>
                  <a:lnTo>
                    <a:pt x="1337" y="1051"/>
                  </a:lnTo>
                  <a:lnTo>
                    <a:pt x="1363" y="986"/>
                  </a:lnTo>
                  <a:lnTo>
                    <a:pt x="1331" y="863"/>
                  </a:lnTo>
                  <a:lnTo>
                    <a:pt x="1279" y="791"/>
                  </a:lnTo>
                  <a:lnTo>
                    <a:pt x="1259" y="623"/>
                  </a:lnTo>
                  <a:lnTo>
                    <a:pt x="1318" y="577"/>
                  </a:lnTo>
                  <a:lnTo>
                    <a:pt x="1298" y="435"/>
                  </a:lnTo>
                  <a:lnTo>
                    <a:pt x="1344" y="344"/>
                  </a:lnTo>
                  <a:lnTo>
                    <a:pt x="1318" y="201"/>
                  </a:lnTo>
                  <a:lnTo>
                    <a:pt x="1181" y="110"/>
                  </a:lnTo>
                  <a:lnTo>
                    <a:pt x="1052" y="78"/>
                  </a:lnTo>
                  <a:lnTo>
                    <a:pt x="1026" y="0"/>
                  </a:lnTo>
                  <a:lnTo>
                    <a:pt x="961" y="0"/>
                  </a:lnTo>
                  <a:lnTo>
                    <a:pt x="961" y="58"/>
                  </a:lnTo>
                  <a:lnTo>
                    <a:pt x="928" y="78"/>
                  </a:lnTo>
                  <a:lnTo>
                    <a:pt x="961" y="130"/>
                  </a:lnTo>
                  <a:lnTo>
                    <a:pt x="902" y="136"/>
                  </a:lnTo>
                  <a:lnTo>
                    <a:pt x="811" y="240"/>
                  </a:lnTo>
                  <a:lnTo>
                    <a:pt x="740" y="194"/>
                  </a:lnTo>
                  <a:lnTo>
                    <a:pt x="682" y="207"/>
                  </a:lnTo>
                  <a:lnTo>
                    <a:pt x="682" y="259"/>
                  </a:lnTo>
                  <a:lnTo>
                    <a:pt x="649" y="279"/>
                  </a:lnTo>
                  <a:lnTo>
                    <a:pt x="610" y="246"/>
                  </a:lnTo>
                  <a:lnTo>
                    <a:pt x="565" y="246"/>
                  </a:lnTo>
                  <a:lnTo>
                    <a:pt x="539" y="298"/>
                  </a:lnTo>
                  <a:lnTo>
                    <a:pt x="448" y="298"/>
                  </a:lnTo>
                  <a:lnTo>
                    <a:pt x="266" y="305"/>
                  </a:lnTo>
                  <a:lnTo>
                    <a:pt x="163" y="370"/>
                  </a:lnTo>
                  <a:lnTo>
                    <a:pt x="176" y="435"/>
                  </a:lnTo>
                  <a:lnTo>
                    <a:pt x="156" y="473"/>
                  </a:lnTo>
                  <a:lnTo>
                    <a:pt x="156" y="499"/>
                  </a:lnTo>
                  <a:lnTo>
                    <a:pt x="202" y="506"/>
                  </a:lnTo>
                  <a:lnTo>
                    <a:pt x="202" y="551"/>
                  </a:lnTo>
                  <a:lnTo>
                    <a:pt x="150" y="616"/>
                  </a:lnTo>
                  <a:lnTo>
                    <a:pt x="163" y="662"/>
                  </a:lnTo>
                  <a:lnTo>
                    <a:pt x="91" y="733"/>
                  </a:lnTo>
                  <a:lnTo>
                    <a:pt x="46" y="701"/>
                  </a:lnTo>
                  <a:lnTo>
                    <a:pt x="0" y="707"/>
                  </a:lnTo>
                  <a:lnTo>
                    <a:pt x="7" y="778"/>
                  </a:lnTo>
                  <a:lnTo>
                    <a:pt x="143" y="804"/>
                  </a:lnTo>
                  <a:lnTo>
                    <a:pt x="150" y="947"/>
                  </a:lnTo>
                  <a:lnTo>
                    <a:pt x="98" y="993"/>
                  </a:lnTo>
                  <a:lnTo>
                    <a:pt x="143" y="1032"/>
                  </a:lnTo>
                  <a:lnTo>
                    <a:pt x="117" y="1129"/>
                  </a:lnTo>
                  <a:lnTo>
                    <a:pt x="111" y="1362"/>
                  </a:lnTo>
                  <a:lnTo>
                    <a:pt x="137" y="1505"/>
                  </a:lnTo>
                  <a:lnTo>
                    <a:pt x="143" y="1635"/>
                  </a:lnTo>
                  <a:lnTo>
                    <a:pt x="208" y="1667"/>
                  </a:lnTo>
                  <a:lnTo>
                    <a:pt x="292" y="1609"/>
                  </a:lnTo>
                  <a:lnTo>
                    <a:pt x="390" y="1687"/>
                  </a:lnTo>
                  <a:lnTo>
                    <a:pt x="357" y="1726"/>
                  </a:lnTo>
                  <a:lnTo>
                    <a:pt x="416" y="1817"/>
                  </a:lnTo>
                  <a:lnTo>
                    <a:pt x="591" y="1882"/>
                  </a:lnTo>
                  <a:lnTo>
                    <a:pt x="610" y="1998"/>
                  </a:lnTo>
                  <a:lnTo>
                    <a:pt x="532" y="1992"/>
                  </a:lnTo>
                  <a:lnTo>
                    <a:pt x="520" y="2057"/>
                  </a:lnTo>
                  <a:lnTo>
                    <a:pt x="571" y="2115"/>
                  </a:lnTo>
                  <a:lnTo>
                    <a:pt x="669" y="2122"/>
                  </a:lnTo>
                  <a:lnTo>
                    <a:pt x="662" y="2161"/>
                  </a:lnTo>
                  <a:lnTo>
                    <a:pt x="695" y="2187"/>
                  </a:lnTo>
                  <a:lnTo>
                    <a:pt x="935" y="2180"/>
                  </a:lnTo>
                  <a:lnTo>
                    <a:pt x="1006" y="2070"/>
                  </a:lnTo>
                  <a:lnTo>
                    <a:pt x="1065" y="2089"/>
                  </a:lnTo>
                  <a:lnTo>
                    <a:pt x="1129" y="2063"/>
                  </a:lnTo>
                  <a:lnTo>
                    <a:pt x="1181" y="2128"/>
                  </a:lnTo>
                  <a:lnTo>
                    <a:pt x="1266" y="2213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142"/>
            <p:cNvSpPr>
              <a:spLocks noChangeAspect="1"/>
            </p:cNvSpPr>
            <p:nvPr/>
          </p:nvSpPr>
          <p:spPr bwMode="auto">
            <a:xfrm>
              <a:off x="5532628" y="3432024"/>
              <a:ext cx="478077" cy="740895"/>
            </a:xfrm>
            <a:custGeom>
              <a:avLst/>
              <a:gdLst>
                <a:gd name="T0" fmla="*/ 59 w 1240"/>
                <a:gd name="T1" fmla="*/ 617 h 1921"/>
                <a:gd name="T2" fmla="*/ 65 w 1240"/>
                <a:gd name="T3" fmla="*/ 688 h 1921"/>
                <a:gd name="T4" fmla="*/ 0 w 1240"/>
                <a:gd name="T5" fmla="*/ 831 h 1921"/>
                <a:gd name="T6" fmla="*/ 104 w 1240"/>
                <a:gd name="T7" fmla="*/ 967 h 1921"/>
                <a:gd name="T8" fmla="*/ 143 w 1240"/>
                <a:gd name="T9" fmla="*/ 1181 h 1921"/>
                <a:gd name="T10" fmla="*/ 91 w 1240"/>
                <a:gd name="T11" fmla="*/ 1324 h 1921"/>
                <a:gd name="T12" fmla="*/ 78 w 1240"/>
                <a:gd name="T13" fmla="*/ 1532 h 1921"/>
                <a:gd name="T14" fmla="*/ 130 w 1240"/>
                <a:gd name="T15" fmla="*/ 1655 h 1921"/>
                <a:gd name="T16" fmla="*/ 124 w 1240"/>
                <a:gd name="T17" fmla="*/ 1752 h 1921"/>
                <a:gd name="T18" fmla="*/ 267 w 1240"/>
                <a:gd name="T19" fmla="*/ 1837 h 1921"/>
                <a:gd name="T20" fmla="*/ 396 w 1240"/>
                <a:gd name="T21" fmla="*/ 1843 h 1921"/>
                <a:gd name="T22" fmla="*/ 513 w 1240"/>
                <a:gd name="T23" fmla="*/ 1863 h 1921"/>
                <a:gd name="T24" fmla="*/ 559 w 1240"/>
                <a:gd name="T25" fmla="*/ 1752 h 1921"/>
                <a:gd name="T26" fmla="*/ 701 w 1240"/>
                <a:gd name="T27" fmla="*/ 1804 h 1921"/>
                <a:gd name="T28" fmla="*/ 779 w 1240"/>
                <a:gd name="T29" fmla="*/ 1726 h 1921"/>
                <a:gd name="T30" fmla="*/ 870 w 1240"/>
                <a:gd name="T31" fmla="*/ 1571 h 1921"/>
                <a:gd name="T32" fmla="*/ 1045 w 1240"/>
                <a:gd name="T33" fmla="*/ 1493 h 1921"/>
                <a:gd name="T34" fmla="*/ 1104 w 1240"/>
                <a:gd name="T35" fmla="*/ 1558 h 1921"/>
                <a:gd name="T36" fmla="*/ 1175 w 1240"/>
                <a:gd name="T37" fmla="*/ 1584 h 1921"/>
                <a:gd name="T38" fmla="*/ 1240 w 1240"/>
                <a:gd name="T39" fmla="*/ 1467 h 1921"/>
                <a:gd name="T40" fmla="*/ 1149 w 1240"/>
                <a:gd name="T41" fmla="*/ 1337 h 1921"/>
                <a:gd name="T42" fmla="*/ 1032 w 1240"/>
                <a:gd name="T43" fmla="*/ 1331 h 1921"/>
                <a:gd name="T44" fmla="*/ 1045 w 1240"/>
                <a:gd name="T45" fmla="*/ 1253 h 1921"/>
                <a:gd name="T46" fmla="*/ 967 w 1240"/>
                <a:gd name="T47" fmla="*/ 1207 h 1921"/>
                <a:gd name="T48" fmla="*/ 896 w 1240"/>
                <a:gd name="T49" fmla="*/ 1110 h 1921"/>
                <a:gd name="T50" fmla="*/ 909 w 1240"/>
                <a:gd name="T51" fmla="*/ 831 h 1921"/>
                <a:gd name="T52" fmla="*/ 896 w 1240"/>
                <a:gd name="T53" fmla="*/ 701 h 1921"/>
                <a:gd name="T54" fmla="*/ 844 w 1240"/>
                <a:gd name="T55" fmla="*/ 474 h 1921"/>
                <a:gd name="T56" fmla="*/ 941 w 1240"/>
                <a:gd name="T57" fmla="*/ 422 h 1921"/>
                <a:gd name="T58" fmla="*/ 954 w 1240"/>
                <a:gd name="T59" fmla="*/ 286 h 1921"/>
                <a:gd name="T60" fmla="*/ 935 w 1240"/>
                <a:gd name="T61" fmla="*/ 150 h 1921"/>
                <a:gd name="T62" fmla="*/ 961 w 1240"/>
                <a:gd name="T63" fmla="*/ 33 h 1921"/>
                <a:gd name="T64" fmla="*/ 851 w 1240"/>
                <a:gd name="T65" fmla="*/ 52 h 1921"/>
                <a:gd name="T66" fmla="*/ 792 w 1240"/>
                <a:gd name="T67" fmla="*/ 137 h 1921"/>
                <a:gd name="T68" fmla="*/ 734 w 1240"/>
                <a:gd name="T69" fmla="*/ 150 h 1921"/>
                <a:gd name="T70" fmla="*/ 500 w 1240"/>
                <a:gd name="T71" fmla="*/ 182 h 1921"/>
                <a:gd name="T72" fmla="*/ 370 w 1240"/>
                <a:gd name="T73" fmla="*/ 299 h 1921"/>
                <a:gd name="T74" fmla="*/ 273 w 1240"/>
                <a:gd name="T75" fmla="*/ 273 h 1921"/>
                <a:gd name="T76" fmla="*/ 208 w 1240"/>
                <a:gd name="T77" fmla="*/ 377 h 1921"/>
                <a:gd name="T78" fmla="*/ 163 w 1240"/>
                <a:gd name="T79" fmla="*/ 474 h 1921"/>
                <a:gd name="T80" fmla="*/ 46 w 1240"/>
                <a:gd name="T81" fmla="*/ 513 h 1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0" h="1921">
                  <a:moveTo>
                    <a:pt x="33" y="565"/>
                  </a:moveTo>
                  <a:lnTo>
                    <a:pt x="59" y="617"/>
                  </a:lnTo>
                  <a:lnTo>
                    <a:pt x="39" y="656"/>
                  </a:lnTo>
                  <a:lnTo>
                    <a:pt x="65" y="688"/>
                  </a:lnTo>
                  <a:lnTo>
                    <a:pt x="0" y="682"/>
                  </a:lnTo>
                  <a:lnTo>
                    <a:pt x="0" y="831"/>
                  </a:lnTo>
                  <a:lnTo>
                    <a:pt x="33" y="909"/>
                  </a:lnTo>
                  <a:lnTo>
                    <a:pt x="104" y="967"/>
                  </a:lnTo>
                  <a:lnTo>
                    <a:pt x="104" y="1090"/>
                  </a:lnTo>
                  <a:lnTo>
                    <a:pt x="143" y="1181"/>
                  </a:lnTo>
                  <a:lnTo>
                    <a:pt x="98" y="1240"/>
                  </a:lnTo>
                  <a:lnTo>
                    <a:pt x="91" y="1324"/>
                  </a:lnTo>
                  <a:lnTo>
                    <a:pt x="33" y="1402"/>
                  </a:lnTo>
                  <a:lnTo>
                    <a:pt x="78" y="1532"/>
                  </a:lnTo>
                  <a:lnTo>
                    <a:pt x="124" y="1597"/>
                  </a:lnTo>
                  <a:lnTo>
                    <a:pt x="130" y="1655"/>
                  </a:lnTo>
                  <a:lnTo>
                    <a:pt x="104" y="1720"/>
                  </a:lnTo>
                  <a:lnTo>
                    <a:pt x="124" y="1752"/>
                  </a:lnTo>
                  <a:lnTo>
                    <a:pt x="182" y="1752"/>
                  </a:lnTo>
                  <a:lnTo>
                    <a:pt x="267" y="1837"/>
                  </a:lnTo>
                  <a:lnTo>
                    <a:pt x="286" y="1921"/>
                  </a:lnTo>
                  <a:lnTo>
                    <a:pt x="396" y="1843"/>
                  </a:lnTo>
                  <a:lnTo>
                    <a:pt x="461" y="1830"/>
                  </a:lnTo>
                  <a:lnTo>
                    <a:pt x="513" y="1863"/>
                  </a:lnTo>
                  <a:lnTo>
                    <a:pt x="552" y="1798"/>
                  </a:lnTo>
                  <a:lnTo>
                    <a:pt x="559" y="1752"/>
                  </a:lnTo>
                  <a:lnTo>
                    <a:pt x="623" y="1746"/>
                  </a:lnTo>
                  <a:lnTo>
                    <a:pt x="701" y="1804"/>
                  </a:lnTo>
                  <a:lnTo>
                    <a:pt x="760" y="1765"/>
                  </a:lnTo>
                  <a:lnTo>
                    <a:pt x="779" y="1726"/>
                  </a:lnTo>
                  <a:lnTo>
                    <a:pt x="857" y="1675"/>
                  </a:lnTo>
                  <a:lnTo>
                    <a:pt x="870" y="1571"/>
                  </a:lnTo>
                  <a:lnTo>
                    <a:pt x="974" y="1454"/>
                  </a:lnTo>
                  <a:lnTo>
                    <a:pt x="1045" y="1493"/>
                  </a:lnTo>
                  <a:lnTo>
                    <a:pt x="1097" y="1512"/>
                  </a:lnTo>
                  <a:lnTo>
                    <a:pt x="1104" y="1558"/>
                  </a:lnTo>
                  <a:lnTo>
                    <a:pt x="1136" y="1590"/>
                  </a:lnTo>
                  <a:lnTo>
                    <a:pt x="1175" y="1584"/>
                  </a:lnTo>
                  <a:lnTo>
                    <a:pt x="1227" y="1519"/>
                  </a:lnTo>
                  <a:lnTo>
                    <a:pt x="1240" y="1467"/>
                  </a:lnTo>
                  <a:lnTo>
                    <a:pt x="1227" y="1389"/>
                  </a:lnTo>
                  <a:lnTo>
                    <a:pt x="1149" y="1337"/>
                  </a:lnTo>
                  <a:lnTo>
                    <a:pt x="1117" y="1357"/>
                  </a:lnTo>
                  <a:lnTo>
                    <a:pt x="1032" y="1331"/>
                  </a:lnTo>
                  <a:lnTo>
                    <a:pt x="1065" y="1292"/>
                  </a:lnTo>
                  <a:lnTo>
                    <a:pt x="1045" y="1253"/>
                  </a:lnTo>
                  <a:lnTo>
                    <a:pt x="987" y="1246"/>
                  </a:lnTo>
                  <a:lnTo>
                    <a:pt x="967" y="1207"/>
                  </a:lnTo>
                  <a:lnTo>
                    <a:pt x="967" y="1136"/>
                  </a:lnTo>
                  <a:lnTo>
                    <a:pt x="896" y="1110"/>
                  </a:lnTo>
                  <a:lnTo>
                    <a:pt x="889" y="941"/>
                  </a:lnTo>
                  <a:lnTo>
                    <a:pt x="909" y="831"/>
                  </a:lnTo>
                  <a:lnTo>
                    <a:pt x="883" y="773"/>
                  </a:lnTo>
                  <a:lnTo>
                    <a:pt x="896" y="701"/>
                  </a:lnTo>
                  <a:lnTo>
                    <a:pt x="851" y="591"/>
                  </a:lnTo>
                  <a:lnTo>
                    <a:pt x="844" y="474"/>
                  </a:lnTo>
                  <a:lnTo>
                    <a:pt x="896" y="435"/>
                  </a:lnTo>
                  <a:lnTo>
                    <a:pt x="941" y="422"/>
                  </a:lnTo>
                  <a:lnTo>
                    <a:pt x="915" y="338"/>
                  </a:lnTo>
                  <a:lnTo>
                    <a:pt x="954" y="286"/>
                  </a:lnTo>
                  <a:lnTo>
                    <a:pt x="954" y="195"/>
                  </a:lnTo>
                  <a:lnTo>
                    <a:pt x="935" y="150"/>
                  </a:lnTo>
                  <a:lnTo>
                    <a:pt x="954" y="91"/>
                  </a:lnTo>
                  <a:lnTo>
                    <a:pt x="961" y="33"/>
                  </a:lnTo>
                  <a:lnTo>
                    <a:pt x="915" y="0"/>
                  </a:lnTo>
                  <a:lnTo>
                    <a:pt x="851" y="52"/>
                  </a:lnTo>
                  <a:lnTo>
                    <a:pt x="844" y="91"/>
                  </a:lnTo>
                  <a:lnTo>
                    <a:pt x="792" y="137"/>
                  </a:lnTo>
                  <a:lnTo>
                    <a:pt x="766" y="124"/>
                  </a:lnTo>
                  <a:lnTo>
                    <a:pt x="734" y="150"/>
                  </a:lnTo>
                  <a:lnTo>
                    <a:pt x="662" y="117"/>
                  </a:lnTo>
                  <a:lnTo>
                    <a:pt x="500" y="182"/>
                  </a:lnTo>
                  <a:lnTo>
                    <a:pt x="494" y="208"/>
                  </a:lnTo>
                  <a:lnTo>
                    <a:pt x="370" y="299"/>
                  </a:lnTo>
                  <a:lnTo>
                    <a:pt x="305" y="299"/>
                  </a:lnTo>
                  <a:lnTo>
                    <a:pt x="273" y="273"/>
                  </a:lnTo>
                  <a:lnTo>
                    <a:pt x="234" y="286"/>
                  </a:lnTo>
                  <a:lnTo>
                    <a:pt x="208" y="377"/>
                  </a:lnTo>
                  <a:lnTo>
                    <a:pt x="169" y="396"/>
                  </a:lnTo>
                  <a:lnTo>
                    <a:pt x="163" y="474"/>
                  </a:lnTo>
                  <a:lnTo>
                    <a:pt x="124" y="500"/>
                  </a:lnTo>
                  <a:lnTo>
                    <a:pt x="46" y="513"/>
                  </a:lnTo>
                  <a:lnTo>
                    <a:pt x="33" y="5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143"/>
            <p:cNvSpPr>
              <a:spLocks noChangeAspect="1"/>
            </p:cNvSpPr>
            <p:nvPr/>
          </p:nvSpPr>
          <p:spPr bwMode="auto">
            <a:xfrm>
              <a:off x="5532628" y="3432024"/>
              <a:ext cx="478077" cy="740895"/>
            </a:xfrm>
            <a:custGeom>
              <a:avLst/>
              <a:gdLst>
                <a:gd name="T0" fmla="*/ 59 w 1240"/>
                <a:gd name="T1" fmla="*/ 617 h 1921"/>
                <a:gd name="T2" fmla="*/ 65 w 1240"/>
                <a:gd name="T3" fmla="*/ 688 h 1921"/>
                <a:gd name="T4" fmla="*/ 0 w 1240"/>
                <a:gd name="T5" fmla="*/ 831 h 1921"/>
                <a:gd name="T6" fmla="*/ 104 w 1240"/>
                <a:gd name="T7" fmla="*/ 967 h 1921"/>
                <a:gd name="T8" fmla="*/ 143 w 1240"/>
                <a:gd name="T9" fmla="*/ 1181 h 1921"/>
                <a:gd name="T10" fmla="*/ 91 w 1240"/>
                <a:gd name="T11" fmla="*/ 1324 h 1921"/>
                <a:gd name="T12" fmla="*/ 78 w 1240"/>
                <a:gd name="T13" fmla="*/ 1532 h 1921"/>
                <a:gd name="T14" fmla="*/ 130 w 1240"/>
                <a:gd name="T15" fmla="*/ 1655 h 1921"/>
                <a:gd name="T16" fmla="*/ 124 w 1240"/>
                <a:gd name="T17" fmla="*/ 1752 h 1921"/>
                <a:gd name="T18" fmla="*/ 267 w 1240"/>
                <a:gd name="T19" fmla="*/ 1837 h 1921"/>
                <a:gd name="T20" fmla="*/ 396 w 1240"/>
                <a:gd name="T21" fmla="*/ 1843 h 1921"/>
                <a:gd name="T22" fmla="*/ 513 w 1240"/>
                <a:gd name="T23" fmla="*/ 1863 h 1921"/>
                <a:gd name="T24" fmla="*/ 559 w 1240"/>
                <a:gd name="T25" fmla="*/ 1752 h 1921"/>
                <a:gd name="T26" fmla="*/ 701 w 1240"/>
                <a:gd name="T27" fmla="*/ 1804 h 1921"/>
                <a:gd name="T28" fmla="*/ 779 w 1240"/>
                <a:gd name="T29" fmla="*/ 1726 h 1921"/>
                <a:gd name="T30" fmla="*/ 870 w 1240"/>
                <a:gd name="T31" fmla="*/ 1571 h 1921"/>
                <a:gd name="T32" fmla="*/ 1045 w 1240"/>
                <a:gd name="T33" fmla="*/ 1493 h 1921"/>
                <a:gd name="T34" fmla="*/ 1104 w 1240"/>
                <a:gd name="T35" fmla="*/ 1558 h 1921"/>
                <a:gd name="T36" fmla="*/ 1175 w 1240"/>
                <a:gd name="T37" fmla="*/ 1584 h 1921"/>
                <a:gd name="T38" fmla="*/ 1240 w 1240"/>
                <a:gd name="T39" fmla="*/ 1467 h 1921"/>
                <a:gd name="T40" fmla="*/ 1149 w 1240"/>
                <a:gd name="T41" fmla="*/ 1337 h 1921"/>
                <a:gd name="T42" fmla="*/ 1032 w 1240"/>
                <a:gd name="T43" fmla="*/ 1331 h 1921"/>
                <a:gd name="T44" fmla="*/ 1045 w 1240"/>
                <a:gd name="T45" fmla="*/ 1253 h 1921"/>
                <a:gd name="T46" fmla="*/ 967 w 1240"/>
                <a:gd name="T47" fmla="*/ 1207 h 1921"/>
                <a:gd name="T48" fmla="*/ 896 w 1240"/>
                <a:gd name="T49" fmla="*/ 1110 h 1921"/>
                <a:gd name="T50" fmla="*/ 909 w 1240"/>
                <a:gd name="T51" fmla="*/ 831 h 1921"/>
                <a:gd name="T52" fmla="*/ 896 w 1240"/>
                <a:gd name="T53" fmla="*/ 701 h 1921"/>
                <a:gd name="T54" fmla="*/ 844 w 1240"/>
                <a:gd name="T55" fmla="*/ 474 h 1921"/>
                <a:gd name="T56" fmla="*/ 941 w 1240"/>
                <a:gd name="T57" fmla="*/ 422 h 1921"/>
                <a:gd name="T58" fmla="*/ 954 w 1240"/>
                <a:gd name="T59" fmla="*/ 286 h 1921"/>
                <a:gd name="T60" fmla="*/ 935 w 1240"/>
                <a:gd name="T61" fmla="*/ 150 h 1921"/>
                <a:gd name="T62" fmla="*/ 961 w 1240"/>
                <a:gd name="T63" fmla="*/ 33 h 1921"/>
                <a:gd name="T64" fmla="*/ 851 w 1240"/>
                <a:gd name="T65" fmla="*/ 52 h 1921"/>
                <a:gd name="T66" fmla="*/ 792 w 1240"/>
                <a:gd name="T67" fmla="*/ 137 h 1921"/>
                <a:gd name="T68" fmla="*/ 734 w 1240"/>
                <a:gd name="T69" fmla="*/ 150 h 1921"/>
                <a:gd name="T70" fmla="*/ 500 w 1240"/>
                <a:gd name="T71" fmla="*/ 182 h 1921"/>
                <a:gd name="T72" fmla="*/ 370 w 1240"/>
                <a:gd name="T73" fmla="*/ 299 h 1921"/>
                <a:gd name="T74" fmla="*/ 273 w 1240"/>
                <a:gd name="T75" fmla="*/ 273 h 1921"/>
                <a:gd name="T76" fmla="*/ 208 w 1240"/>
                <a:gd name="T77" fmla="*/ 377 h 1921"/>
                <a:gd name="T78" fmla="*/ 163 w 1240"/>
                <a:gd name="T79" fmla="*/ 474 h 1921"/>
                <a:gd name="T80" fmla="*/ 46 w 1240"/>
                <a:gd name="T81" fmla="*/ 513 h 1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0" h="1921">
                  <a:moveTo>
                    <a:pt x="33" y="565"/>
                  </a:moveTo>
                  <a:lnTo>
                    <a:pt x="59" y="617"/>
                  </a:lnTo>
                  <a:lnTo>
                    <a:pt x="39" y="656"/>
                  </a:lnTo>
                  <a:lnTo>
                    <a:pt x="65" y="688"/>
                  </a:lnTo>
                  <a:lnTo>
                    <a:pt x="0" y="682"/>
                  </a:lnTo>
                  <a:lnTo>
                    <a:pt x="0" y="831"/>
                  </a:lnTo>
                  <a:lnTo>
                    <a:pt x="33" y="909"/>
                  </a:lnTo>
                  <a:lnTo>
                    <a:pt x="104" y="967"/>
                  </a:lnTo>
                  <a:lnTo>
                    <a:pt x="104" y="1090"/>
                  </a:lnTo>
                  <a:lnTo>
                    <a:pt x="143" y="1181"/>
                  </a:lnTo>
                  <a:lnTo>
                    <a:pt x="98" y="1240"/>
                  </a:lnTo>
                  <a:lnTo>
                    <a:pt x="91" y="1324"/>
                  </a:lnTo>
                  <a:lnTo>
                    <a:pt x="33" y="1402"/>
                  </a:lnTo>
                  <a:lnTo>
                    <a:pt x="78" y="1532"/>
                  </a:lnTo>
                  <a:lnTo>
                    <a:pt x="124" y="1597"/>
                  </a:lnTo>
                  <a:lnTo>
                    <a:pt x="130" y="1655"/>
                  </a:lnTo>
                  <a:lnTo>
                    <a:pt x="104" y="1720"/>
                  </a:lnTo>
                  <a:lnTo>
                    <a:pt x="124" y="1752"/>
                  </a:lnTo>
                  <a:lnTo>
                    <a:pt x="182" y="1752"/>
                  </a:lnTo>
                  <a:lnTo>
                    <a:pt x="267" y="1837"/>
                  </a:lnTo>
                  <a:lnTo>
                    <a:pt x="286" y="1921"/>
                  </a:lnTo>
                  <a:lnTo>
                    <a:pt x="396" y="1843"/>
                  </a:lnTo>
                  <a:lnTo>
                    <a:pt x="461" y="1830"/>
                  </a:lnTo>
                  <a:lnTo>
                    <a:pt x="513" y="1863"/>
                  </a:lnTo>
                  <a:lnTo>
                    <a:pt x="552" y="1798"/>
                  </a:lnTo>
                  <a:lnTo>
                    <a:pt x="559" y="1752"/>
                  </a:lnTo>
                  <a:lnTo>
                    <a:pt x="623" y="1746"/>
                  </a:lnTo>
                  <a:lnTo>
                    <a:pt x="701" y="1804"/>
                  </a:lnTo>
                  <a:lnTo>
                    <a:pt x="760" y="1765"/>
                  </a:lnTo>
                  <a:lnTo>
                    <a:pt x="779" y="1726"/>
                  </a:lnTo>
                  <a:lnTo>
                    <a:pt x="857" y="1675"/>
                  </a:lnTo>
                  <a:lnTo>
                    <a:pt x="870" y="1571"/>
                  </a:lnTo>
                  <a:lnTo>
                    <a:pt x="974" y="1454"/>
                  </a:lnTo>
                  <a:lnTo>
                    <a:pt x="1045" y="1493"/>
                  </a:lnTo>
                  <a:lnTo>
                    <a:pt x="1097" y="1512"/>
                  </a:lnTo>
                  <a:lnTo>
                    <a:pt x="1104" y="1558"/>
                  </a:lnTo>
                  <a:lnTo>
                    <a:pt x="1136" y="1590"/>
                  </a:lnTo>
                  <a:lnTo>
                    <a:pt x="1175" y="1584"/>
                  </a:lnTo>
                  <a:lnTo>
                    <a:pt x="1227" y="1519"/>
                  </a:lnTo>
                  <a:lnTo>
                    <a:pt x="1240" y="1467"/>
                  </a:lnTo>
                  <a:lnTo>
                    <a:pt x="1227" y="1389"/>
                  </a:lnTo>
                  <a:lnTo>
                    <a:pt x="1149" y="1337"/>
                  </a:lnTo>
                  <a:lnTo>
                    <a:pt x="1117" y="1357"/>
                  </a:lnTo>
                  <a:lnTo>
                    <a:pt x="1032" y="1331"/>
                  </a:lnTo>
                  <a:lnTo>
                    <a:pt x="1065" y="1292"/>
                  </a:lnTo>
                  <a:lnTo>
                    <a:pt x="1045" y="1253"/>
                  </a:lnTo>
                  <a:lnTo>
                    <a:pt x="987" y="1246"/>
                  </a:lnTo>
                  <a:lnTo>
                    <a:pt x="967" y="1207"/>
                  </a:lnTo>
                  <a:lnTo>
                    <a:pt x="967" y="1136"/>
                  </a:lnTo>
                  <a:lnTo>
                    <a:pt x="896" y="1110"/>
                  </a:lnTo>
                  <a:lnTo>
                    <a:pt x="889" y="941"/>
                  </a:lnTo>
                  <a:lnTo>
                    <a:pt x="909" y="831"/>
                  </a:lnTo>
                  <a:lnTo>
                    <a:pt x="883" y="773"/>
                  </a:lnTo>
                  <a:lnTo>
                    <a:pt x="896" y="701"/>
                  </a:lnTo>
                  <a:lnTo>
                    <a:pt x="851" y="591"/>
                  </a:lnTo>
                  <a:lnTo>
                    <a:pt x="844" y="474"/>
                  </a:lnTo>
                  <a:lnTo>
                    <a:pt x="896" y="435"/>
                  </a:lnTo>
                  <a:lnTo>
                    <a:pt x="941" y="422"/>
                  </a:lnTo>
                  <a:lnTo>
                    <a:pt x="915" y="338"/>
                  </a:lnTo>
                  <a:lnTo>
                    <a:pt x="954" y="286"/>
                  </a:lnTo>
                  <a:lnTo>
                    <a:pt x="954" y="195"/>
                  </a:lnTo>
                  <a:lnTo>
                    <a:pt x="935" y="150"/>
                  </a:lnTo>
                  <a:lnTo>
                    <a:pt x="954" y="91"/>
                  </a:lnTo>
                  <a:lnTo>
                    <a:pt x="961" y="33"/>
                  </a:lnTo>
                  <a:lnTo>
                    <a:pt x="915" y="0"/>
                  </a:lnTo>
                  <a:lnTo>
                    <a:pt x="851" y="52"/>
                  </a:lnTo>
                  <a:lnTo>
                    <a:pt x="844" y="91"/>
                  </a:lnTo>
                  <a:lnTo>
                    <a:pt x="792" y="137"/>
                  </a:lnTo>
                  <a:lnTo>
                    <a:pt x="766" y="124"/>
                  </a:lnTo>
                  <a:lnTo>
                    <a:pt x="734" y="150"/>
                  </a:lnTo>
                  <a:lnTo>
                    <a:pt x="662" y="117"/>
                  </a:lnTo>
                  <a:lnTo>
                    <a:pt x="500" y="182"/>
                  </a:lnTo>
                  <a:lnTo>
                    <a:pt x="494" y="208"/>
                  </a:lnTo>
                  <a:lnTo>
                    <a:pt x="370" y="299"/>
                  </a:lnTo>
                  <a:lnTo>
                    <a:pt x="305" y="299"/>
                  </a:lnTo>
                  <a:lnTo>
                    <a:pt x="273" y="273"/>
                  </a:lnTo>
                  <a:lnTo>
                    <a:pt x="234" y="286"/>
                  </a:lnTo>
                  <a:lnTo>
                    <a:pt x="208" y="377"/>
                  </a:lnTo>
                  <a:lnTo>
                    <a:pt x="169" y="396"/>
                  </a:lnTo>
                  <a:lnTo>
                    <a:pt x="163" y="474"/>
                  </a:lnTo>
                  <a:lnTo>
                    <a:pt x="124" y="500"/>
                  </a:lnTo>
                  <a:lnTo>
                    <a:pt x="46" y="513"/>
                  </a:lnTo>
                  <a:lnTo>
                    <a:pt x="33" y="565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144"/>
            <p:cNvSpPr>
              <a:spLocks noChangeAspect="1"/>
            </p:cNvSpPr>
            <p:nvPr/>
          </p:nvSpPr>
          <p:spPr bwMode="auto">
            <a:xfrm>
              <a:off x="6435962" y="3744812"/>
              <a:ext cx="655428" cy="648331"/>
            </a:xfrm>
            <a:custGeom>
              <a:avLst/>
              <a:gdLst>
                <a:gd name="T0" fmla="*/ 1168 w 1700"/>
                <a:gd name="T1" fmla="*/ 1584 h 1681"/>
                <a:gd name="T2" fmla="*/ 1226 w 1700"/>
                <a:gd name="T3" fmla="*/ 1486 h 1681"/>
                <a:gd name="T4" fmla="*/ 1311 w 1700"/>
                <a:gd name="T5" fmla="*/ 1538 h 1681"/>
                <a:gd name="T6" fmla="*/ 1278 w 1700"/>
                <a:gd name="T7" fmla="*/ 1409 h 1681"/>
                <a:gd name="T8" fmla="*/ 1440 w 1700"/>
                <a:gd name="T9" fmla="*/ 1279 h 1681"/>
                <a:gd name="T10" fmla="*/ 1518 w 1700"/>
                <a:gd name="T11" fmla="*/ 1240 h 1681"/>
                <a:gd name="T12" fmla="*/ 1551 w 1700"/>
                <a:gd name="T13" fmla="*/ 1156 h 1681"/>
                <a:gd name="T14" fmla="*/ 1622 w 1700"/>
                <a:gd name="T15" fmla="*/ 1045 h 1681"/>
                <a:gd name="T16" fmla="*/ 1577 w 1700"/>
                <a:gd name="T17" fmla="*/ 961 h 1681"/>
                <a:gd name="T18" fmla="*/ 1544 w 1700"/>
                <a:gd name="T19" fmla="*/ 799 h 1681"/>
                <a:gd name="T20" fmla="*/ 1648 w 1700"/>
                <a:gd name="T21" fmla="*/ 812 h 1681"/>
                <a:gd name="T22" fmla="*/ 1700 w 1700"/>
                <a:gd name="T23" fmla="*/ 760 h 1681"/>
                <a:gd name="T24" fmla="*/ 1655 w 1700"/>
                <a:gd name="T25" fmla="*/ 584 h 1681"/>
                <a:gd name="T26" fmla="*/ 1603 w 1700"/>
                <a:gd name="T27" fmla="*/ 546 h 1681"/>
                <a:gd name="T28" fmla="*/ 1479 w 1700"/>
                <a:gd name="T29" fmla="*/ 507 h 1681"/>
                <a:gd name="T30" fmla="*/ 1440 w 1700"/>
                <a:gd name="T31" fmla="*/ 396 h 1681"/>
                <a:gd name="T32" fmla="*/ 1337 w 1700"/>
                <a:gd name="T33" fmla="*/ 254 h 1681"/>
                <a:gd name="T34" fmla="*/ 1239 w 1700"/>
                <a:gd name="T35" fmla="*/ 85 h 1681"/>
                <a:gd name="T36" fmla="*/ 1135 w 1700"/>
                <a:gd name="T37" fmla="*/ 130 h 1681"/>
                <a:gd name="T38" fmla="*/ 1051 w 1700"/>
                <a:gd name="T39" fmla="*/ 150 h 1681"/>
                <a:gd name="T40" fmla="*/ 999 w 1700"/>
                <a:gd name="T41" fmla="*/ 111 h 1681"/>
                <a:gd name="T42" fmla="*/ 792 w 1700"/>
                <a:gd name="T43" fmla="*/ 0 h 1681"/>
                <a:gd name="T44" fmla="*/ 636 w 1700"/>
                <a:gd name="T45" fmla="*/ 59 h 1681"/>
                <a:gd name="T46" fmla="*/ 688 w 1700"/>
                <a:gd name="T47" fmla="*/ 156 h 1681"/>
                <a:gd name="T48" fmla="*/ 610 w 1700"/>
                <a:gd name="T49" fmla="*/ 195 h 1681"/>
                <a:gd name="T50" fmla="*/ 584 w 1700"/>
                <a:gd name="T51" fmla="*/ 299 h 1681"/>
                <a:gd name="T52" fmla="*/ 454 w 1700"/>
                <a:gd name="T53" fmla="*/ 325 h 1681"/>
                <a:gd name="T54" fmla="*/ 422 w 1700"/>
                <a:gd name="T55" fmla="*/ 403 h 1681"/>
                <a:gd name="T56" fmla="*/ 415 w 1700"/>
                <a:gd name="T57" fmla="*/ 591 h 1681"/>
                <a:gd name="T58" fmla="*/ 298 w 1700"/>
                <a:gd name="T59" fmla="*/ 597 h 1681"/>
                <a:gd name="T60" fmla="*/ 188 w 1700"/>
                <a:gd name="T61" fmla="*/ 864 h 1681"/>
                <a:gd name="T62" fmla="*/ 195 w 1700"/>
                <a:gd name="T63" fmla="*/ 1039 h 1681"/>
                <a:gd name="T64" fmla="*/ 110 w 1700"/>
                <a:gd name="T65" fmla="*/ 1039 h 1681"/>
                <a:gd name="T66" fmla="*/ 58 w 1700"/>
                <a:gd name="T67" fmla="*/ 1233 h 1681"/>
                <a:gd name="T68" fmla="*/ 221 w 1700"/>
                <a:gd name="T69" fmla="*/ 1376 h 1681"/>
                <a:gd name="T70" fmla="*/ 311 w 1700"/>
                <a:gd name="T71" fmla="*/ 1357 h 1681"/>
                <a:gd name="T72" fmla="*/ 344 w 1700"/>
                <a:gd name="T73" fmla="*/ 1435 h 1681"/>
                <a:gd name="T74" fmla="*/ 564 w 1700"/>
                <a:gd name="T75" fmla="*/ 1415 h 1681"/>
                <a:gd name="T76" fmla="*/ 798 w 1700"/>
                <a:gd name="T77" fmla="*/ 1454 h 1681"/>
                <a:gd name="T78" fmla="*/ 934 w 1700"/>
                <a:gd name="T79" fmla="*/ 1629 h 1681"/>
                <a:gd name="T80" fmla="*/ 993 w 1700"/>
                <a:gd name="T81" fmla="*/ 1603 h 1681"/>
                <a:gd name="T82" fmla="*/ 1071 w 1700"/>
                <a:gd name="T83" fmla="*/ 1681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00" h="1681">
                  <a:moveTo>
                    <a:pt x="1129" y="1662"/>
                  </a:moveTo>
                  <a:lnTo>
                    <a:pt x="1168" y="1584"/>
                  </a:lnTo>
                  <a:lnTo>
                    <a:pt x="1187" y="1486"/>
                  </a:lnTo>
                  <a:lnTo>
                    <a:pt x="1226" y="1486"/>
                  </a:lnTo>
                  <a:lnTo>
                    <a:pt x="1265" y="1538"/>
                  </a:lnTo>
                  <a:lnTo>
                    <a:pt x="1311" y="1538"/>
                  </a:lnTo>
                  <a:lnTo>
                    <a:pt x="1311" y="1454"/>
                  </a:lnTo>
                  <a:lnTo>
                    <a:pt x="1278" y="1409"/>
                  </a:lnTo>
                  <a:lnTo>
                    <a:pt x="1285" y="1305"/>
                  </a:lnTo>
                  <a:lnTo>
                    <a:pt x="1440" y="1279"/>
                  </a:lnTo>
                  <a:lnTo>
                    <a:pt x="1447" y="1233"/>
                  </a:lnTo>
                  <a:lnTo>
                    <a:pt x="1518" y="1240"/>
                  </a:lnTo>
                  <a:lnTo>
                    <a:pt x="1518" y="1175"/>
                  </a:lnTo>
                  <a:lnTo>
                    <a:pt x="1551" y="1156"/>
                  </a:lnTo>
                  <a:lnTo>
                    <a:pt x="1544" y="1117"/>
                  </a:lnTo>
                  <a:lnTo>
                    <a:pt x="1622" y="1045"/>
                  </a:lnTo>
                  <a:lnTo>
                    <a:pt x="1629" y="974"/>
                  </a:lnTo>
                  <a:lnTo>
                    <a:pt x="1577" y="961"/>
                  </a:lnTo>
                  <a:lnTo>
                    <a:pt x="1570" y="889"/>
                  </a:lnTo>
                  <a:lnTo>
                    <a:pt x="1544" y="799"/>
                  </a:lnTo>
                  <a:lnTo>
                    <a:pt x="1609" y="792"/>
                  </a:lnTo>
                  <a:lnTo>
                    <a:pt x="1648" y="812"/>
                  </a:lnTo>
                  <a:lnTo>
                    <a:pt x="1687" y="799"/>
                  </a:lnTo>
                  <a:lnTo>
                    <a:pt x="1700" y="760"/>
                  </a:lnTo>
                  <a:lnTo>
                    <a:pt x="1655" y="708"/>
                  </a:lnTo>
                  <a:lnTo>
                    <a:pt x="1655" y="584"/>
                  </a:lnTo>
                  <a:lnTo>
                    <a:pt x="1642" y="559"/>
                  </a:lnTo>
                  <a:lnTo>
                    <a:pt x="1603" y="546"/>
                  </a:lnTo>
                  <a:lnTo>
                    <a:pt x="1583" y="500"/>
                  </a:lnTo>
                  <a:lnTo>
                    <a:pt x="1479" y="507"/>
                  </a:lnTo>
                  <a:lnTo>
                    <a:pt x="1453" y="487"/>
                  </a:lnTo>
                  <a:lnTo>
                    <a:pt x="1440" y="396"/>
                  </a:lnTo>
                  <a:lnTo>
                    <a:pt x="1453" y="312"/>
                  </a:lnTo>
                  <a:lnTo>
                    <a:pt x="1337" y="254"/>
                  </a:lnTo>
                  <a:lnTo>
                    <a:pt x="1330" y="163"/>
                  </a:lnTo>
                  <a:lnTo>
                    <a:pt x="1239" y="85"/>
                  </a:lnTo>
                  <a:lnTo>
                    <a:pt x="1194" y="111"/>
                  </a:lnTo>
                  <a:lnTo>
                    <a:pt x="1135" y="130"/>
                  </a:lnTo>
                  <a:lnTo>
                    <a:pt x="1090" y="124"/>
                  </a:lnTo>
                  <a:lnTo>
                    <a:pt x="1051" y="150"/>
                  </a:lnTo>
                  <a:lnTo>
                    <a:pt x="1025" y="111"/>
                  </a:lnTo>
                  <a:lnTo>
                    <a:pt x="999" y="111"/>
                  </a:lnTo>
                  <a:lnTo>
                    <a:pt x="934" y="39"/>
                  </a:lnTo>
                  <a:lnTo>
                    <a:pt x="792" y="0"/>
                  </a:lnTo>
                  <a:lnTo>
                    <a:pt x="733" y="46"/>
                  </a:lnTo>
                  <a:lnTo>
                    <a:pt x="636" y="59"/>
                  </a:lnTo>
                  <a:lnTo>
                    <a:pt x="649" y="111"/>
                  </a:lnTo>
                  <a:lnTo>
                    <a:pt x="688" y="156"/>
                  </a:lnTo>
                  <a:lnTo>
                    <a:pt x="675" y="195"/>
                  </a:lnTo>
                  <a:lnTo>
                    <a:pt x="610" y="195"/>
                  </a:lnTo>
                  <a:lnTo>
                    <a:pt x="564" y="228"/>
                  </a:lnTo>
                  <a:lnTo>
                    <a:pt x="584" y="299"/>
                  </a:lnTo>
                  <a:lnTo>
                    <a:pt x="532" y="331"/>
                  </a:lnTo>
                  <a:lnTo>
                    <a:pt x="454" y="325"/>
                  </a:lnTo>
                  <a:lnTo>
                    <a:pt x="428" y="338"/>
                  </a:lnTo>
                  <a:lnTo>
                    <a:pt x="422" y="403"/>
                  </a:lnTo>
                  <a:lnTo>
                    <a:pt x="454" y="494"/>
                  </a:lnTo>
                  <a:lnTo>
                    <a:pt x="415" y="591"/>
                  </a:lnTo>
                  <a:lnTo>
                    <a:pt x="383" y="610"/>
                  </a:lnTo>
                  <a:lnTo>
                    <a:pt x="298" y="597"/>
                  </a:lnTo>
                  <a:lnTo>
                    <a:pt x="240" y="623"/>
                  </a:lnTo>
                  <a:lnTo>
                    <a:pt x="188" y="864"/>
                  </a:lnTo>
                  <a:lnTo>
                    <a:pt x="195" y="909"/>
                  </a:lnTo>
                  <a:lnTo>
                    <a:pt x="195" y="1039"/>
                  </a:lnTo>
                  <a:lnTo>
                    <a:pt x="162" y="1058"/>
                  </a:lnTo>
                  <a:lnTo>
                    <a:pt x="110" y="1039"/>
                  </a:lnTo>
                  <a:lnTo>
                    <a:pt x="0" y="1143"/>
                  </a:lnTo>
                  <a:lnTo>
                    <a:pt x="58" y="1233"/>
                  </a:lnTo>
                  <a:lnTo>
                    <a:pt x="52" y="1344"/>
                  </a:lnTo>
                  <a:lnTo>
                    <a:pt x="221" y="1376"/>
                  </a:lnTo>
                  <a:lnTo>
                    <a:pt x="253" y="1409"/>
                  </a:lnTo>
                  <a:lnTo>
                    <a:pt x="311" y="1357"/>
                  </a:lnTo>
                  <a:lnTo>
                    <a:pt x="337" y="1383"/>
                  </a:lnTo>
                  <a:lnTo>
                    <a:pt x="344" y="1435"/>
                  </a:lnTo>
                  <a:lnTo>
                    <a:pt x="383" y="1441"/>
                  </a:lnTo>
                  <a:lnTo>
                    <a:pt x="564" y="1415"/>
                  </a:lnTo>
                  <a:lnTo>
                    <a:pt x="733" y="1493"/>
                  </a:lnTo>
                  <a:lnTo>
                    <a:pt x="798" y="1454"/>
                  </a:lnTo>
                  <a:lnTo>
                    <a:pt x="921" y="1564"/>
                  </a:lnTo>
                  <a:lnTo>
                    <a:pt x="934" y="1629"/>
                  </a:lnTo>
                  <a:lnTo>
                    <a:pt x="960" y="1636"/>
                  </a:lnTo>
                  <a:lnTo>
                    <a:pt x="993" y="1603"/>
                  </a:lnTo>
                  <a:lnTo>
                    <a:pt x="1058" y="1649"/>
                  </a:lnTo>
                  <a:lnTo>
                    <a:pt x="1071" y="1681"/>
                  </a:lnTo>
                  <a:lnTo>
                    <a:pt x="1129" y="1662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145"/>
            <p:cNvSpPr>
              <a:spLocks noChangeAspect="1"/>
            </p:cNvSpPr>
            <p:nvPr/>
          </p:nvSpPr>
          <p:spPr bwMode="auto">
            <a:xfrm>
              <a:off x="6435962" y="3744812"/>
              <a:ext cx="655428" cy="648331"/>
            </a:xfrm>
            <a:custGeom>
              <a:avLst/>
              <a:gdLst>
                <a:gd name="T0" fmla="*/ 1168 w 1700"/>
                <a:gd name="T1" fmla="*/ 1584 h 1681"/>
                <a:gd name="T2" fmla="*/ 1226 w 1700"/>
                <a:gd name="T3" fmla="*/ 1486 h 1681"/>
                <a:gd name="T4" fmla="*/ 1311 w 1700"/>
                <a:gd name="T5" fmla="*/ 1538 h 1681"/>
                <a:gd name="T6" fmla="*/ 1278 w 1700"/>
                <a:gd name="T7" fmla="*/ 1409 h 1681"/>
                <a:gd name="T8" fmla="*/ 1440 w 1700"/>
                <a:gd name="T9" fmla="*/ 1279 h 1681"/>
                <a:gd name="T10" fmla="*/ 1518 w 1700"/>
                <a:gd name="T11" fmla="*/ 1240 h 1681"/>
                <a:gd name="T12" fmla="*/ 1551 w 1700"/>
                <a:gd name="T13" fmla="*/ 1156 h 1681"/>
                <a:gd name="T14" fmla="*/ 1622 w 1700"/>
                <a:gd name="T15" fmla="*/ 1045 h 1681"/>
                <a:gd name="T16" fmla="*/ 1577 w 1700"/>
                <a:gd name="T17" fmla="*/ 961 h 1681"/>
                <a:gd name="T18" fmla="*/ 1544 w 1700"/>
                <a:gd name="T19" fmla="*/ 799 h 1681"/>
                <a:gd name="T20" fmla="*/ 1648 w 1700"/>
                <a:gd name="T21" fmla="*/ 812 h 1681"/>
                <a:gd name="T22" fmla="*/ 1700 w 1700"/>
                <a:gd name="T23" fmla="*/ 760 h 1681"/>
                <a:gd name="T24" fmla="*/ 1655 w 1700"/>
                <a:gd name="T25" fmla="*/ 584 h 1681"/>
                <a:gd name="T26" fmla="*/ 1603 w 1700"/>
                <a:gd name="T27" fmla="*/ 546 h 1681"/>
                <a:gd name="T28" fmla="*/ 1479 w 1700"/>
                <a:gd name="T29" fmla="*/ 507 h 1681"/>
                <a:gd name="T30" fmla="*/ 1440 w 1700"/>
                <a:gd name="T31" fmla="*/ 396 h 1681"/>
                <a:gd name="T32" fmla="*/ 1337 w 1700"/>
                <a:gd name="T33" fmla="*/ 254 h 1681"/>
                <a:gd name="T34" fmla="*/ 1239 w 1700"/>
                <a:gd name="T35" fmla="*/ 85 h 1681"/>
                <a:gd name="T36" fmla="*/ 1135 w 1700"/>
                <a:gd name="T37" fmla="*/ 130 h 1681"/>
                <a:gd name="T38" fmla="*/ 1051 w 1700"/>
                <a:gd name="T39" fmla="*/ 150 h 1681"/>
                <a:gd name="T40" fmla="*/ 999 w 1700"/>
                <a:gd name="T41" fmla="*/ 111 h 1681"/>
                <a:gd name="T42" fmla="*/ 792 w 1700"/>
                <a:gd name="T43" fmla="*/ 0 h 1681"/>
                <a:gd name="T44" fmla="*/ 636 w 1700"/>
                <a:gd name="T45" fmla="*/ 59 h 1681"/>
                <a:gd name="T46" fmla="*/ 688 w 1700"/>
                <a:gd name="T47" fmla="*/ 156 h 1681"/>
                <a:gd name="T48" fmla="*/ 610 w 1700"/>
                <a:gd name="T49" fmla="*/ 195 h 1681"/>
                <a:gd name="T50" fmla="*/ 584 w 1700"/>
                <a:gd name="T51" fmla="*/ 299 h 1681"/>
                <a:gd name="T52" fmla="*/ 454 w 1700"/>
                <a:gd name="T53" fmla="*/ 325 h 1681"/>
                <a:gd name="T54" fmla="*/ 422 w 1700"/>
                <a:gd name="T55" fmla="*/ 403 h 1681"/>
                <a:gd name="T56" fmla="*/ 415 w 1700"/>
                <a:gd name="T57" fmla="*/ 591 h 1681"/>
                <a:gd name="T58" fmla="*/ 298 w 1700"/>
                <a:gd name="T59" fmla="*/ 597 h 1681"/>
                <a:gd name="T60" fmla="*/ 188 w 1700"/>
                <a:gd name="T61" fmla="*/ 864 h 1681"/>
                <a:gd name="T62" fmla="*/ 195 w 1700"/>
                <a:gd name="T63" fmla="*/ 1039 h 1681"/>
                <a:gd name="T64" fmla="*/ 110 w 1700"/>
                <a:gd name="T65" fmla="*/ 1039 h 1681"/>
                <a:gd name="T66" fmla="*/ 58 w 1700"/>
                <a:gd name="T67" fmla="*/ 1233 h 1681"/>
                <a:gd name="T68" fmla="*/ 221 w 1700"/>
                <a:gd name="T69" fmla="*/ 1376 h 1681"/>
                <a:gd name="T70" fmla="*/ 311 w 1700"/>
                <a:gd name="T71" fmla="*/ 1357 h 1681"/>
                <a:gd name="T72" fmla="*/ 344 w 1700"/>
                <a:gd name="T73" fmla="*/ 1435 h 1681"/>
                <a:gd name="T74" fmla="*/ 564 w 1700"/>
                <a:gd name="T75" fmla="*/ 1415 h 1681"/>
                <a:gd name="T76" fmla="*/ 798 w 1700"/>
                <a:gd name="T77" fmla="*/ 1454 h 1681"/>
                <a:gd name="T78" fmla="*/ 934 w 1700"/>
                <a:gd name="T79" fmla="*/ 1629 h 1681"/>
                <a:gd name="T80" fmla="*/ 993 w 1700"/>
                <a:gd name="T81" fmla="*/ 1603 h 1681"/>
                <a:gd name="T82" fmla="*/ 1071 w 1700"/>
                <a:gd name="T83" fmla="*/ 1681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00" h="1681">
                  <a:moveTo>
                    <a:pt x="1129" y="1662"/>
                  </a:moveTo>
                  <a:lnTo>
                    <a:pt x="1168" y="1584"/>
                  </a:lnTo>
                  <a:lnTo>
                    <a:pt x="1187" y="1486"/>
                  </a:lnTo>
                  <a:lnTo>
                    <a:pt x="1226" y="1486"/>
                  </a:lnTo>
                  <a:lnTo>
                    <a:pt x="1265" y="1538"/>
                  </a:lnTo>
                  <a:lnTo>
                    <a:pt x="1311" y="1538"/>
                  </a:lnTo>
                  <a:lnTo>
                    <a:pt x="1311" y="1454"/>
                  </a:lnTo>
                  <a:lnTo>
                    <a:pt x="1278" y="1409"/>
                  </a:lnTo>
                  <a:lnTo>
                    <a:pt x="1285" y="1305"/>
                  </a:lnTo>
                  <a:lnTo>
                    <a:pt x="1440" y="1279"/>
                  </a:lnTo>
                  <a:lnTo>
                    <a:pt x="1447" y="1233"/>
                  </a:lnTo>
                  <a:lnTo>
                    <a:pt x="1518" y="1240"/>
                  </a:lnTo>
                  <a:lnTo>
                    <a:pt x="1518" y="1175"/>
                  </a:lnTo>
                  <a:lnTo>
                    <a:pt x="1551" y="1156"/>
                  </a:lnTo>
                  <a:lnTo>
                    <a:pt x="1544" y="1117"/>
                  </a:lnTo>
                  <a:lnTo>
                    <a:pt x="1622" y="1045"/>
                  </a:lnTo>
                  <a:lnTo>
                    <a:pt x="1629" y="974"/>
                  </a:lnTo>
                  <a:lnTo>
                    <a:pt x="1577" y="961"/>
                  </a:lnTo>
                  <a:lnTo>
                    <a:pt x="1570" y="889"/>
                  </a:lnTo>
                  <a:lnTo>
                    <a:pt x="1544" y="799"/>
                  </a:lnTo>
                  <a:lnTo>
                    <a:pt x="1609" y="792"/>
                  </a:lnTo>
                  <a:lnTo>
                    <a:pt x="1648" y="812"/>
                  </a:lnTo>
                  <a:lnTo>
                    <a:pt x="1687" y="799"/>
                  </a:lnTo>
                  <a:lnTo>
                    <a:pt x="1700" y="760"/>
                  </a:lnTo>
                  <a:lnTo>
                    <a:pt x="1655" y="708"/>
                  </a:lnTo>
                  <a:lnTo>
                    <a:pt x="1655" y="584"/>
                  </a:lnTo>
                  <a:lnTo>
                    <a:pt x="1642" y="559"/>
                  </a:lnTo>
                  <a:lnTo>
                    <a:pt x="1603" y="546"/>
                  </a:lnTo>
                  <a:lnTo>
                    <a:pt x="1583" y="500"/>
                  </a:lnTo>
                  <a:lnTo>
                    <a:pt x="1479" y="507"/>
                  </a:lnTo>
                  <a:lnTo>
                    <a:pt x="1453" y="487"/>
                  </a:lnTo>
                  <a:lnTo>
                    <a:pt x="1440" y="396"/>
                  </a:lnTo>
                  <a:lnTo>
                    <a:pt x="1453" y="312"/>
                  </a:lnTo>
                  <a:lnTo>
                    <a:pt x="1337" y="254"/>
                  </a:lnTo>
                  <a:lnTo>
                    <a:pt x="1330" y="163"/>
                  </a:lnTo>
                  <a:lnTo>
                    <a:pt x="1239" y="85"/>
                  </a:lnTo>
                  <a:lnTo>
                    <a:pt x="1194" y="111"/>
                  </a:lnTo>
                  <a:lnTo>
                    <a:pt x="1135" y="130"/>
                  </a:lnTo>
                  <a:lnTo>
                    <a:pt x="1090" y="124"/>
                  </a:lnTo>
                  <a:lnTo>
                    <a:pt x="1051" y="150"/>
                  </a:lnTo>
                  <a:lnTo>
                    <a:pt x="1025" y="111"/>
                  </a:lnTo>
                  <a:lnTo>
                    <a:pt x="999" y="111"/>
                  </a:lnTo>
                  <a:lnTo>
                    <a:pt x="934" y="39"/>
                  </a:lnTo>
                  <a:lnTo>
                    <a:pt x="792" y="0"/>
                  </a:lnTo>
                  <a:lnTo>
                    <a:pt x="733" y="46"/>
                  </a:lnTo>
                  <a:lnTo>
                    <a:pt x="636" y="59"/>
                  </a:lnTo>
                  <a:lnTo>
                    <a:pt x="649" y="111"/>
                  </a:lnTo>
                  <a:lnTo>
                    <a:pt x="688" y="156"/>
                  </a:lnTo>
                  <a:lnTo>
                    <a:pt x="675" y="195"/>
                  </a:lnTo>
                  <a:lnTo>
                    <a:pt x="610" y="195"/>
                  </a:lnTo>
                  <a:lnTo>
                    <a:pt x="564" y="228"/>
                  </a:lnTo>
                  <a:lnTo>
                    <a:pt x="584" y="299"/>
                  </a:lnTo>
                  <a:lnTo>
                    <a:pt x="532" y="331"/>
                  </a:lnTo>
                  <a:lnTo>
                    <a:pt x="454" y="325"/>
                  </a:lnTo>
                  <a:lnTo>
                    <a:pt x="428" y="338"/>
                  </a:lnTo>
                  <a:lnTo>
                    <a:pt x="422" y="403"/>
                  </a:lnTo>
                  <a:lnTo>
                    <a:pt x="454" y="494"/>
                  </a:lnTo>
                  <a:lnTo>
                    <a:pt x="415" y="591"/>
                  </a:lnTo>
                  <a:lnTo>
                    <a:pt x="383" y="610"/>
                  </a:lnTo>
                  <a:lnTo>
                    <a:pt x="298" y="597"/>
                  </a:lnTo>
                  <a:lnTo>
                    <a:pt x="240" y="623"/>
                  </a:lnTo>
                  <a:lnTo>
                    <a:pt x="188" y="864"/>
                  </a:lnTo>
                  <a:lnTo>
                    <a:pt x="195" y="909"/>
                  </a:lnTo>
                  <a:lnTo>
                    <a:pt x="195" y="1039"/>
                  </a:lnTo>
                  <a:lnTo>
                    <a:pt x="162" y="1058"/>
                  </a:lnTo>
                  <a:lnTo>
                    <a:pt x="110" y="1039"/>
                  </a:lnTo>
                  <a:lnTo>
                    <a:pt x="0" y="1143"/>
                  </a:lnTo>
                  <a:lnTo>
                    <a:pt x="58" y="1233"/>
                  </a:lnTo>
                  <a:lnTo>
                    <a:pt x="52" y="1344"/>
                  </a:lnTo>
                  <a:lnTo>
                    <a:pt x="221" y="1376"/>
                  </a:lnTo>
                  <a:lnTo>
                    <a:pt x="253" y="1409"/>
                  </a:lnTo>
                  <a:lnTo>
                    <a:pt x="311" y="1357"/>
                  </a:lnTo>
                  <a:lnTo>
                    <a:pt x="337" y="1383"/>
                  </a:lnTo>
                  <a:lnTo>
                    <a:pt x="344" y="1435"/>
                  </a:lnTo>
                  <a:lnTo>
                    <a:pt x="383" y="1441"/>
                  </a:lnTo>
                  <a:lnTo>
                    <a:pt x="564" y="1415"/>
                  </a:lnTo>
                  <a:lnTo>
                    <a:pt x="733" y="1493"/>
                  </a:lnTo>
                  <a:lnTo>
                    <a:pt x="798" y="1454"/>
                  </a:lnTo>
                  <a:lnTo>
                    <a:pt x="921" y="1564"/>
                  </a:lnTo>
                  <a:lnTo>
                    <a:pt x="934" y="1629"/>
                  </a:lnTo>
                  <a:lnTo>
                    <a:pt x="960" y="1636"/>
                  </a:lnTo>
                  <a:lnTo>
                    <a:pt x="993" y="1603"/>
                  </a:lnTo>
                  <a:lnTo>
                    <a:pt x="1058" y="1649"/>
                  </a:lnTo>
                  <a:lnTo>
                    <a:pt x="1071" y="1681"/>
                  </a:lnTo>
                  <a:lnTo>
                    <a:pt x="1129" y="1662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146"/>
            <p:cNvSpPr>
              <a:spLocks noChangeAspect="1"/>
            </p:cNvSpPr>
            <p:nvPr/>
          </p:nvSpPr>
          <p:spPr bwMode="auto">
            <a:xfrm>
              <a:off x="6691193" y="4528517"/>
              <a:ext cx="590271" cy="565410"/>
            </a:xfrm>
            <a:custGeom>
              <a:avLst/>
              <a:gdLst>
                <a:gd name="T0" fmla="*/ 1531 w 1531"/>
                <a:gd name="T1" fmla="*/ 1109 h 1466"/>
                <a:gd name="T2" fmla="*/ 1492 w 1531"/>
                <a:gd name="T3" fmla="*/ 940 h 1466"/>
                <a:gd name="T4" fmla="*/ 1369 w 1531"/>
                <a:gd name="T5" fmla="*/ 778 h 1466"/>
                <a:gd name="T6" fmla="*/ 1362 w 1531"/>
                <a:gd name="T7" fmla="*/ 616 h 1466"/>
                <a:gd name="T8" fmla="*/ 1375 w 1531"/>
                <a:gd name="T9" fmla="*/ 369 h 1466"/>
                <a:gd name="T10" fmla="*/ 1408 w 1531"/>
                <a:gd name="T11" fmla="*/ 207 h 1466"/>
                <a:gd name="T12" fmla="*/ 1291 w 1531"/>
                <a:gd name="T13" fmla="*/ 240 h 1466"/>
                <a:gd name="T14" fmla="*/ 1155 w 1531"/>
                <a:gd name="T15" fmla="*/ 266 h 1466"/>
                <a:gd name="T16" fmla="*/ 1038 w 1531"/>
                <a:gd name="T17" fmla="*/ 337 h 1466"/>
                <a:gd name="T18" fmla="*/ 817 w 1531"/>
                <a:gd name="T19" fmla="*/ 220 h 1466"/>
                <a:gd name="T20" fmla="*/ 798 w 1531"/>
                <a:gd name="T21" fmla="*/ 64 h 1466"/>
                <a:gd name="T22" fmla="*/ 675 w 1531"/>
                <a:gd name="T23" fmla="*/ 25 h 1466"/>
                <a:gd name="T24" fmla="*/ 571 w 1531"/>
                <a:gd name="T25" fmla="*/ 13 h 1466"/>
                <a:gd name="T26" fmla="*/ 428 w 1531"/>
                <a:gd name="T27" fmla="*/ 103 h 1466"/>
                <a:gd name="T28" fmla="*/ 253 w 1531"/>
                <a:gd name="T29" fmla="*/ 220 h 1466"/>
                <a:gd name="T30" fmla="*/ 156 w 1531"/>
                <a:gd name="T31" fmla="*/ 266 h 1466"/>
                <a:gd name="T32" fmla="*/ 156 w 1531"/>
                <a:gd name="T33" fmla="*/ 402 h 1466"/>
                <a:gd name="T34" fmla="*/ 91 w 1531"/>
                <a:gd name="T35" fmla="*/ 454 h 1466"/>
                <a:gd name="T36" fmla="*/ 0 w 1531"/>
                <a:gd name="T37" fmla="*/ 616 h 1466"/>
                <a:gd name="T38" fmla="*/ 71 w 1531"/>
                <a:gd name="T39" fmla="*/ 668 h 1466"/>
                <a:gd name="T40" fmla="*/ 162 w 1531"/>
                <a:gd name="T41" fmla="*/ 791 h 1466"/>
                <a:gd name="T42" fmla="*/ 220 w 1531"/>
                <a:gd name="T43" fmla="*/ 837 h 1466"/>
                <a:gd name="T44" fmla="*/ 266 w 1531"/>
                <a:gd name="T45" fmla="*/ 927 h 1466"/>
                <a:gd name="T46" fmla="*/ 285 w 1531"/>
                <a:gd name="T47" fmla="*/ 1031 h 1466"/>
                <a:gd name="T48" fmla="*/ 357 w 1531"/>
                <a:gd name="T49" fmla="*/ 1168 h 1466"/>
                <a:gd name="T50" fmla="*/ 441 w 1531"/>
                <a:gd name="T51" fmla="*/ 1207 h 1466"/>
                <a:gd name="T52" fmla="*/ 428 w 1531"/>
                <a:gd name="T53" fmla="*/ 1414 h 1466"/>
                <a:gd name="T54" fmla="*/ 538 w 1531"/>
                <a:gd name="T55" fmla="*/ 1388 h 1466"/>
                <a:gd name="T56" fmla="*/ 642 w 1531"/>
                <a:gd name="T57" fmla="*/ 1466 h 1466"/>
                <a:gd name="T58" fmla="*/ 746 w 1531"/>
                <a:gd name="T59" fmla="*/ 1271 h 1466"/>
                <a:gd name="T60" fmla="*/ 824 w 1531"/>
                <a:gd name="T61" fmla="*/ 1226 h 1466"/>
                <a:gd name="T62" fmla="*/ 967 w 1531"/>
                <a:gd name="T63" fmla="*/ 1245 h 1466"/>
                <a:gd name="T64" fmla="*/ 1083 w 1531"/>
                <a:gd name="T65" fmla="*/ 1213 h 1466"/>
                <a:gd name="T66" fmla="*/ 1233 w 1531"/>
                <a:gd name="T67" fmla="*/ 1310 h 1466"/>
                <a:gd name="T68" fmla="*/ 1298 w 1531"/>
                <a:gd name="T69" fmla="*/ 1200 h 1466"/>
                <a:gd name="T70" fmla="*/ 1388 w 1531"/>
                <a:gd name="T71" fmla="*/ 1219 h 1466"/>
                <a:gd name="T72" fmla="*/ 1512 w 1531"/>
                <a:gd name="T73" fmla="*/ 1194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1" h="1466">
                  <a:moveTo>
                    <a:pt x="1512" y="1194"/>
                  </a:moveTo>
                  <a:lnTo>
                    <a:pt x="1531" y="1109"/>
                  </a:lnTo>
                  <a:lnTo>
                    <a:pt x="1466" y="992"/>
                  </a:lnTo>
                  <a:lnTo>
                    <a:pt x="1492" y="940"/>
                  </a:lnTo>
                  <a:lnTo>
                    <a:pt x="1473" y="830"/>
                  </a:lnTo>
                  <a:lnTo>
                    <a:pt x="1369" y="778"/>
                  </a:lnTo>
                  <a:lnTo>
                    <a:pt x="1382" y="687"/>
                  </a:lnTo>
                  <a:lnTo>
                    <a:pt x="1362" y="616"/>
                  </a:lnTo>
                  <a:lnTo>
                    <a:pt x="1395" y="551"/>
                  </a:lnTo>
                  <a:lnTo>
                    <a:pt x="1375" y="369"/>
                  </a:lnTo>
                  <a:lnTo>
                    <a:pt x="1401" y="272"/>
                  </a:lnTo>
                  <a:lnTo>
                    <a:pt x="1408" y="207"/>
                  </a:lnTo>
                  <a:lnTo>
                    <a:pt x="1343" y="194"/>
                  </a:lnTo>
                  <a:lnTo>
                    <a:pt x="1291" y="240"/>
                  </a:lnTo>
                  <a:lnTo>
                    <a:pt x="1246" y="233"/>
                  </a:lnTo>
                  <a:lnTo>
                    <a:pt x="1155" y="266"/>
                  </a:lnTo>
                  <a:lnTo>
                    <a:pt x="1116" y="272"/>
                  </a:lnTo>
                  <a:lnTo>
                    <a:pt x="1038" y="337"/>
                  </a:lnTo>
                  <a:lnTo>
                    <a:pt x="876" y="343"/>
                  </a:lnTo>
                  <a:lnTo>
                    <a:pt x="817" y="220"/>
                  </a:lnTo>
                  <a:lnTo>
                    <a:pt x="824" y="142"/>
                  </a:lnTo>
                  <a:lnTo>
                    <a:pt x="798" y="64"/>
                  </a:lnTo>
                  <a:lnTo>
                    <a:pt x="772" y="45"/>
                  </a:lnTo>
                  <a:lnTo>
                    <a:pt x="675" y="25"/>
                  </a:lnTo>
                  <a:lnTo>
                    <a:pt x="636" y="0"/>
                  </a:lnTo>
                  <a:lnTo>
                    <a:pt x="571" y="13"/>
                  </a:lnTo>
                  <a:lnTo>
                    <a:pt x="538" y="77"/>
                  </a:lnTo>
                  <a:lnTo>
                    <a:pt x="428" y="103"/>
                  </a:lnTo>
                  <a:lnTo>
                    <a:pt x="272" y="110"/>
                  </a:lnTo>
                  <a:lnTo>
                    <a:pt x="253" y="220"/>
                  </a:lnTo>
                  <a:lnTo>
                    <a:pt x="181" y="220"/>
                  </a:lnTo>
                  <a:lnTo>
                    <a:pt x="156" y="266"/>
                  </a:lnTo>
                  <a:lnTo>
                    <a:pt x="194" y="330"/>
                  </a:lnTo>
                  <a:lnTo>
                    <a:pt x="156" y="402"/>
                  </a:lnTo>
                  <a:lnTo>
                    <a:pt x="97" y="408"/>
                  </a:lnTo>
                  <a:lnTo>
                    <a:pt x="91" y="454"/>
                  </a:lnTo>
                  <a:lnTo>
                    <a:pt x="13" y="558"/>
                  </a:lnTo>
                  <a:lnTo>
                    <a:pt x="0" y="616"/>
                  </a:lnTo>
                  <a:lnTo>
                    <a:pt x="65" y="622"/>
                  </a:lnTo>
                  <a:lnTo>
                    <a:pt x="71" y="668"/>
                  </a:lnTo>
                  <a:lnTo>
                    <a:pt x="136" y="720"/>
                  </a:lnTo>
                  <a:lnTo>
                    <a:pt x="162" y="791"/>
                  </a:lnTo>
                  <a:lnTo>
                    <a:pt x="207" y="804"/>
                  </a:lnTo>
                  <a:lnTo>
                    <a:pt x="220" y="837"/>
                  </a:lnTo>
                  <a:lnTo>
                    <a:pt x="214" y="895"/>
                  </a:lnTo>
                  <a:lnTo>
                    <a:pt x="266" y="927"/>
                  </a:lnTo>
                  <a:lnTo>
                    <a:pt x="259" y="992"/>
                  </a:lnTo>
                  <a:lnTo>
                    <a:pt x="285" y="1031"/>
                  </a:lnTo>
                  <a:lnTo>
                    <a:pt x="318" y="1148"/>
                  </a:lnTo>
                  <a:lnTo>
                    <a:pt x="357" y="1168"/>
                  </a:lnTo>
                  <a:lnTo>
                    <a:pt x="383" y="1213"/>
                  </a:lnTo>
                  <a:lnTo>
                    <a:pt x="441" y="1207"/>
                  </a:lnTo>
                  <a:lnTo>
                    <a:pt x="467" y="1356"/>
                  </a:lnTo>
                  <a:lnTo>
                    <a:pt x="428" y="1414"/>
                  </a:lnTo>
                  <a:lnTo>
                    <a:pt x="512" y="1427"/>
                  </a:lnTo>
                  <a:lnTo>
                    <a:pt x="538" y="1388"/>
                  </a:lnTo>
                  <a:lnTo>
                    <a:pt x="577" y="1388"/>
                  </a:lnTo>
                  <a:lnTo>
                    <a:pt x="642" y="1466"/>
                  </a:lnTo>
                  <a:lnTo>
                    <a:pt x="675" y="1330"/>
                  </a:lnTo>
                  <a:lnTo>
                    <a:pt x="746" y="1271"/>
                  </a:lnTo>
                  <a:lnTo>
                    <a:pt x="804" y="1271"/>
                  </a:lnTo>
                  <a:lnTo>
                    <a:pt x="824" y="1226"/>
                  </a:lnTo>
                  <a:lnTo>
                    <a:pt x="915" y="1226"/>
                  </a:lnTo>
                  <a:lnTo>
                    <a:pt x="967" y="1245"/>
                  </a:lnTo>
                  <a:lnTo>
                    <a:pt x="1019" y="1207"/>
                  </a:lnTo>
                  <a:lnTo>
                    <a:pt x="1083" y="1213"/>
                  </a:lnTo>
                  <a:lnTo>
                    <a:pt x="1116" y="1258"/>
                  </a:lnTo>
                  <a:lnTo>
                    <a:pt x="1233" y="1310"/>
                  </a:lnTo>
                  <a:lnTo>
                    <a:pt x="1291" y="1265"/>
                  </a:lnTo>
                  <a:lnTo>
                    <a:pt x="1298" y="1200"/>
                  </a:lnTo>
                  <a:lnTo>
                    <a:pt x="1349" y="1194"/>
                  </a:lnTo>
                  <a:lnTo>
                    <a:pt x="1388" y="1219"/>
                  </a:lnTo>
                  <a:lnTo>
                    <a:pt x="1440" y="1174"/>
                  </a:lnTo>
                  <a:lnTo>
                    <a:pt x="1512" y="119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147"/>
            <p:cNvSpPr>
              <a:spLocks noChangeAspect="1"/>
            </p:cNvSpPr>
            <p:nvPr/>
          </p:nvSpPr>
          <p:spPr bwMode="auto">
            <a:xfrm>
              <a:off x="6691193" y="4528517"/>
              <a:ext cx="590271" cy="565410"/>
            </a:xfrm>
            <a:custGeom>
              <a:avLst/>
              <a:gdLst>
                <a:gd name="T0" fmla="*/ 1531 w 1531"/>
                <a:gd name="T1" fmla="*/ 1109 h 1466"/>
                <a:gd name="T2" fmla="*/ 1492 w 1531"/>
                <a:gd name="T3" fmla="*/ 940 h 1466"/>
                <a:gd name="T4" fmla="*/ 1369 w 1531"/>
                <a:gd name="T5" fmla="*/ 778 h 1466"/>
                <a:gd name="T6" fmla="*/ 1362 w 1531"/>
                <a:gd name="T7" fmla="*/ 616 h 1466"/>
                <a:gd name="T8" fmla="*/ 1375 w 1531"/>
                <a:gd name="T9" fmla="*/ 369 h 1466"/>
                <a:gd name="T10" fmla="*/ 1408 w 1531"/>
                <a:gd name="T11" fmla="*/ 207 h 1466"/>
                <a:gd name="T12" fmla="*/ 1291 w 1531"/>
                <a:gd name="T13" fmla="*/ 240 h 1466"/>
                <a:gd name="T14" fmla="*/ 1155 w 1531"/>
                <a:gd name="T15" fmla="*/ 266 h 1466"/>
                <a:gd name="T16" fmla="*/ 1038 w 1531"/>
                <a:gd name="T17" fmla="*/ 337 h 1466"/>
                <a:gd name="T18" fmla="*/ 817 w 1531"/>
                <a:gd name="T19" fmla="*/ 220 h 1466"/>
                <a:gd name="T20" fmla="*/ 798 w 1531"/>
                <a:gd name="T21" fmla="*/ 64 h 1466"/>
                <a:gd name="T22" fmla="*/ 675 w 1531"/>
                <a:gd name="T23" fmla="*/ 25 h 1466"/>
                <a:gd name="T24" fmla="*/ 571 w 1531"/>
                <a:gd name="T25" fmla="*/ 13 h 1466"/>
                <a:gd name="T26" fmla="*/ 428 w 1531"/>
                <a:gd name="T27" fmla="*/ 103 h 1466"/>
                <a:gd name="T28" fmla="*/ 253 w 1531"/>
                <a:gd name="T29" fmla="*/ 220 h 1466"/>
                <a:gd name="T30" fmla="*/ 156 w 1531"/>
                <a:gd name="T31" fmla="*/ 266 h 1466"/>
                <a:gd name="T32" fmla="*/ 156 w 1531"/>
                <a:gd name="T33" fmla="*/ 402 h 1466"/>
                <a:gd name="T34" fmla="*/ 91 w 1531"/>
                <a:gd name="T35" fmla="*/ 454 h 1466"/>
                <a:gd name="T36" fmla="*/ 0 w 1531"/>
                <a:gd name="T37" fmla="*/ 616 h 1466"/>
                <a:gd name="T38" fmla="*/ 71 w 1531"/>
                <a:gd name="T39" fmla="*/ 668 h 1466"/>
                <a:gd name="T40" fmla="*/ 162 w 1531"/>
                <a:gd name="T41" fmla="*/ 791 h 1466"/>
                <a:gd name="T42" fmla="*/ 220 w 1531"/>
                <a:gd name="T43" fmla="*/ 837 h 1466"/>
                <a:gd name="T44" fmla="*/ 266 w 1531"/>
                <a:gd name="T45" fmla="*/ 927 h 1466"/>
                <a:gd name="T46" fmla="*/ 285 w 1531"/>
                <a:gd name="T47" fmla="*/ 1031 h 1466"/>
                <a:gd name="T48" fmla="*/ 357 w 1531"/>
                <a:gd name="T49" fmla="*/ 1168 h 1466"/>
                <a:gd name="T50" fmla="*/ 441 w 1531"/>
                <a:gd name="T51" fmla="*/ 1207 h 1466"/>
                <a:gd name="T52" fmla="*/ 428 w 1531"/>
                <a:gd name="T53" fmla="*/ 1414 h 1466"/>
                <a:gd name="T54" fmla="*/ 538 w 1531"/>
                <a:gd name="T55" fmla="*/ 1388 h 1466"/>
                <a:gd name="T56" fmla="*/ 642 w 1531"/>
                <a:gd name="T57" fmla="*/ 1466 h 1466"/>
                <a:gd name="T58" fmla="*/ 746 w 1531"/>
                <a:gd name="T59" fmla="*/ 1271 h 1466"/>
                <a:gd name="T60" fmla="*/ 824 w 1531"/>
                <a:gd name="T61" fmla="*/ 1226 h 1466"/>
                <a:gd name="T62" fmla="*/ 967 w 1531"/>
                <a:gd name="T63" fmla="*/ 1245 h 1466"/>
                <a:gd name="T64" fmla="*/ 1083 w 1531"/>
                <a:gd name="T65" fmla="*/ 1213 h 1466"/>
                <a:gd name="T66" fmla="*/ 1233 w 1531"/>
                <a:gd name="T67" fmla="*/ 1310 h 1466"/>
                <a:gd name="T68" fmla="*/ 1298 w 1531"/>
                <a:gd name="T69" fmla="*/ 1200 h 1466"/>
                <a:gd name="T70" fmla="*/ 1388 w 1531"/>
                <a:gd name="T71" fmla="*/ 1219 h 1466"/>
                <a:gd name="T72" fmla="*/ 1512 w 1531"/>
                <a:gd name="T73" fmla="*/ 1194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1" h="1466">
                  <a:moveTo>
                    <a:pt x="1512" y="1194"/>
                  </a:moveTo>
                  <a:lnTo>
                    <a:pt x="1531" y="1109"/>
                  </a:lnTo>
                  <a:lnTo>
                    <a:pt x="1466" y="992"/>
                  </a:lnTo>
                  <a:lnTo>
                    <a:pt x="1492" y="940"/>
                  </a:lnTo>
                  <a:lnTo>
                    <a:pt x="1473" y="830"/>
                  </a:lnTo>
                  <a:lnTo>
                    <a:pt x="1369" y="778"/>
                  </a:lnTo>
                  <a:lnTo>
                    <a:pt x="1382" y="687"/>
                  </a:lnTo>
                  <a:lnTo>
                    <a:pt x="1362" y="616"/>
                  </a:lnTo>
                  <a:lnTo>
                    <a:pt x="1395" y="551"/>
                  </a:lnTo>
                  <a:lnTo>
                    <a:pt x="1375" y="369"/>
                  </a:lnTo>
                  <a:lnTo>
                    <a:pt x="1401" y="272"/>
                  </a:lnTo>
                  <a:lnTo>
                    <a:pt x="1408" y="207"/>
                  </a:lnTo>
                  <a:lnTo>
                    <a:pt x="1343" y="194"/>
                  </a:lnTo>
                  <a:lnTo>
                    <a:pt x="1291" y="240"/>
                  </a:lnTo>
                  <a:lnTo>
                    <a:pt x="1246" y="233"/>
                  </a:lnTo>
                  <a:lnTo>
                    <a:pt x="1155" y="266"/>
                  </a:lnTo>
                  <a:lnTo>
                    <a:pt x="1116" y="272"/>
                  </a:lnTo>
                  <a:lnTo>
                    <a:pt x="1038" y="337"/>
                  </a:lnTo>
                  <a:lnTo>
                    <a:pt x="876" y="343"/>
                  </a:lnTo>
                  <a:lnTo>
                    <a:pt x="817" y="220"/>
                  </a:lnTo>
                  <a:lnTo>
                    <a:pt x="824" y="142"/>
                  </a:lnTo>
                  <a:lnTo>
                    <a:pt x="798" y="64"/>
                  </a:lnTo>
                  <a:lnTo>
                    <a:pt x="772" y="45"/>
                  </a:lnTo>
                  <a:lnTo>
                    <a:pt x="675" y="25"/>
                  </a:lnTo>
                  <a:lnTo>
                    <a:pt x="636" y="0"/>
                  </a:lnTo>
                  <a:lnTo>
                    <a:pt x="571" y="13"/>
                  </a:lnTo>
                  <a:lnTo>
                    <a:pt x="538" y="77"/>
                  </a:lnTo>
                  <a:lnTo>
                    <a:pt x="428" y="103"/>
                  </a:lnTo>
                  <a:lnTo>
                    <a:pt x="272" y="110"/>
                  </a:lnTo>
                  <a:lnTo>
                    <a:pt x="253" y="220"/>
                  </a:lnTo>
                  <a:lnTo>
                    <a:pt x="181" y="220"/>
                  </a:lnTo>
                  <a:lnTo>
                    <a:pt x="156" y="266"/>
                  </a:lnTo>
                  <a:lnTo>
                    <a:pt x="194" y="330"/>
                  </a:lnTo>
                  <a:lnTo>
                    <a:pt x="156" y="402"/>
                  </a:lnTo>
                  <a:lnTo>
                    <a:pt x="97" y="408"/>
                  </a:lnTo>
                  <a:lnTo>
                    <a:pt x="91" y="454"/>
                  </a:lnTo>
                  <a:lnTo>
                    <a:pt x="13" y="558"/>
                  </a:lnTo>
                  <a:lnTo>
                    <a:pt x="0" y="616"/>
                  </a:lnTo>
                  <a:lnTo>
                    <a:pt x="65" y="622"/>
                  </a:lnTo>
                  <a:lnTo>
                    <a:pt x="71" y="668"/>
                  </a:lnTo>
                  <a:lnTo>
                    <a:pt x="136" y="720"/>
                  </a:lnTo>
                  <a:lnTo>
                    <a:pt x="162" y="791"/>
                  </a:lnTo>
                  <a:lnTo>
                    <a:pt x="207" y="804"/>
                  </a:lnTo>
                  <a:lnTo>
                    <a:pt x="220" y="837"/>
                  </a:lnTo>
                  <a:lnTo>
                    <a:pt x="214" y="895"/>
                  </a:lnTo>
                  <a:lnTo>
                    <a:pt x="266" y="927"/>
                  </a:lnTo>
                  <a:lnTo>
                    <a:pt x="259" y="992"/>
                  </a:lnTo>
                  <a:lnTo>
                    <a:pt x="285" y="1031"/>
                  </a:lnTo>
                  <a:lnTo>
                    <a:pt x="318" y="1148"/>
                  </a:lnTo>
                  <a:lnTo>
                    <a:pt x="357" y="1168"/>
                  </a:lnTo>
                  <a:lnTo>
                    <a:pt x="383" y="1213"/>
                  </a:lnTo>
                  <a:lnTo>
                    <a:pt x="441" y="1207"/>
                  </a:lnTo>
                  <a:lnTo>
                    <a:pt x="467" y="1356"/>
                  </a:lnTo>
                  <a:lnTo>
                    <a:pt x="428" y="1414"/>
                  </a:lnTo>
                  <a:lnTo>
                    <a:pt x="512" y="1427"/>
                  </a:lnTo>
                  <a:lnTo>
                    <a:pt x="538" y="1388"/>
                  </a:lnTo>
                  <a:lnTo>
                    <a:pt x="577" y="1388"/>
                  </a:lnTo>
                  <a:lnTo>
                    <a:pt x="642" y="1466"/>
                  </a:lnTo>
                  <a:lnTo>
                    <a:pt x="675" y="1330"/>
                  </a:lnTo>
                  <a:lnTo>
                    <a:pt x="746" y="1271"/>
                  </a:lnTo>
                  <a:lnTo>
                    <a:pt x="804" y="1271"/>
                  </a:lnTo>
                  <a:lnTo>
                    <a:pt x="824" y="1226"/>
                  </a:lnTo>
                  <a:lnTo>
                    <a:pt x="915" y="1226"/>
                  </a:lnTo>
                  <a:lnTo>
                    <a:pt x="967" y="1245"/>
                  </a:lnTo>
                  <a:lnTo>
                    <a:pt x="1019" y="1207"/>
                  </a:lnTo>
                  <a:lnTo>
                    <a:pt x="1083" y="1213"/>
                  </a:lnTo>
                  <a:lnTo>
                    <a:pt x="1116" y="1258"/>
                  </a:lnTo>
                  <a:lnTo>
                    <a:pt x="1233" y="1310"/>
                  </a:lnTo>
                  <a:lnTo>
                    <a:pt x="1291" y="1265"/>
                  </a:lnTo>
                  <a:lnTo>
                    <a:pt x="1298" y="1200"/>
                  </a:lnTo>
                  <a:lnTo>
                    <a:pt x="1349" y="1194"/>
                  </a:lnTo>
                  <a:lnTo>
                    <a:pt x="1388" y="1219"/>
                  </a:lnTo>
                  <a:lnTo>
                    <a:pt x="1440" y="1174"/>
                  </a:lnTo>
                  <a:lnTo>
                    <a:pt x="1512" y="1194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148"/>
            <p:cNvSpPr>
              <a:spLocks noChangeAspect="1"/>
            </p:cNvSpPr>
            <p:nvPr/>
          </p:nvSpPr>
          <p:spPr bwMode="auto">
            <a:xfrm>
              <a:off x="6741314" y="3292022"/>
              <a:ext cx="973118" cy="1025914"/>
            </a:xfrm>
            <a:custGeom>
              <a:avLst/>
              <a:gdLst>
                <a:gd name="T0" fmla="*/ 1706 w 2524"/>
                <a:gd name="T1" fmla="*/ 2317 h 2660"/>
                <a:gd name="T2" fmla="*/ 1706 w 2524"/>
                <a:gd name="T3" fmla="*/ 2089 h 2660"/>
                <a:gd name="T4" fmla="*/ 1609 w 2524"/>
                <a:gd name="T5" fmla="*/ 1986 h 2660"/>
                <a:gd name="T6" fmla="*/ 1713 w 2524"/>
                <a:gd name="T7" fmla="*/ 1895 h 2660"/>
                <a:gd name="T8" fmla="*/ 1719 w 2524"/>
                <a:gd name="T9" fmla="*/ 1784 h 2660"/>
                <a:gd name="T10" fmla="*/ 1726 w 2524"/>
                <a:gd name="T11" fmla="*/ 1655 h 2660"/>
                <a:gd name="T12" fmla="*/ 2102 w 2524"/>
                <a:gd name="T13" fmla="*/ 1583 h 2660"/>
                <a:gd name="T14" fmla="*/ 2212 w 2524"/>
                <a:gd name="T15" fmla="*/ 1564 h 2660"/>
                <a:gd name="T16" fmla="*/ 2310 w 2524"/>
                <a:gd name="T17" fmla="*/ 1479 h 2660"/>
                <a:gd name="T18" fmla="*/ 2524 w 2524"/>
                <a:gd name="T19" fmla="*/ 1415 h 2660"/>
                <a:gd name="T20" fmla="*/ 2524 w 2524"/>
                <a:gd name="T21" fmla="*/ 1285 h 2660"/>
                <a:gd name="T22" fmla="*/ 2193 w 2524"/>
                <a:gd name="T23" fmla="*/ 1161 h 2660"/>
                <a:gd name="T24" fmla="*/ 2063 w 2524"/>
                <a:gd name="T25" fmla="*/ 934 h 2660"/>
                <a:gd name="T26" fmla="*/ 2018 w 2524"/>
                <a:gd name="T27" fmla="*/ 759 h 2660"/>
                <a:gd name="T28" fmla="*/ 1946 w 2524"/>
                <a:gd name="T29" fmla="*/ 636 h 2660"/>
                <a:gd name="T30" fmla="*/ 1810 w 2524"/>
                <a:gd name="T31" fmla="*/ 526 h 2660"/>
                <a:gd name="T32" fmla="*/ 1693 w 2524"/>
                <a:gd name="T33" fmla="*/ 389 h 2660"/>
                <a:gd name="T34" fmla="*/ 1622 w 2524"/>
                <a:gd name="T35" fmla="*/ 279 h 2660"/>
                <a:gd name="T36" fmla="*/ 1609 w 2524"/>
                <a:gd name="T37" fmla="*/ 123 h 2660"/>
                <a:gd name="T38" fmla="*/ 1317 w 2524"/>
                <a:gd name="T39" fmla="*/ 58 h 2660"/>
                <a:gd name="T40" fmla="*/ 1109 w 2524"/>
                <a:gd name="T41" fmla="*/ 143 h 2660"/>
                <a:gd name="T42" fmla="*/ 986 w 2524"/>
                <a:gd name="T43" fmla="*/ 169 h 2660"/>
                <a:gd name="T44" fmla="*/ 752 w 2524"/>
                <a:gd name="T45" fmla="*/ 266 h 2660"/>
                <a:gd name="T46" fmla="*/ 538 w 2524"/>
                <a:gd name="T47" fmla="*/ 331 h 2660"/>
                <a:gd name="T48" fmla="*/ 369 w 2524"/>
                <a:gd name="T49" fmla="*/ 344 h 2660"/>
                <a:gd name="T50" fmla="*/ 279 w 2524"/>
                <a:gd name="T51" fmla="*/ 519 h 2660"/>
                <a:gd name="T52" fmla="*/ 181 w 2524"/>
                <a:gd name="T53" fmla="*/ 564 h 2660"/>
                <a:gd name="T54" fmla="*/ 116 w 2524"/>
                <a:gd name="T55" fmla="*/ 688 h 2660"/>
                <a:gd name="T56" fmla="*/ 175 w 2524"/>
                <a:gd name="T57" fmla="*/ 798 h 2660"/>
                <a:gd name="T58" fmla="*/ 110 w 2524"/>
                <a:gd name="T59" fmla="*/ 876 h 2660"/>
                <a:gd name="T60" fmla="*/ 84 w 2524"/>
                <a:gd name="T61" fmla="*/ 993 h 2660"/>
                <a:gd name="T62" fmla="*/ 71 w 2524"/>
                <a:gd name="T63" fmla="*/ 1064 h 2660"/>
                <a:gd name="T64" fmla="*/ 142 w 2524"/>
                <a:gd name="T65" fmla="*/ 1213 h 2660"/>
                <a:gd name="T66" fmla="*/ 259 w 2524"/>
                <a:gd name="T67" fmla="*/ 1324 h 2660"/>
                <a:gd name="T68" fmla="*/ 408 w 2524"/>
                <a:gd name="T69" fmla="*/ 1285 h 2660"/>
                <a:gd name="T70" fmla="*/ 545 w 2524"/>
                <a:gd name="T71" fmla="*/ 1428 h 2660"/>
                <a:gd name="T72" fmla="*/ 661 w 2524"/>
                <a:gd name="T73" fmla="*/ 1661 h 2660"/>
                <a:gd name="T74" fmla="*/ 811 w 2524"/>
                <a:gd name="T75" fmla="*/ 1720 h 2660"/>
                <a:gd name="T76" fmla="*/ 869 w 2524"/>
                <a:gd name="T77" fmla="*/ 1882 h 2660"/>
                <a:gd name="T78" fmla="*/ 863 w 2524"/>
                <a:gd name="T79" fmla="*/ 1986 h 2660"/>
                <a:gd name="T80" fmla="*/ 785 w 2524"/>
                <a:gd name="T81" fmla="*/ 2063 h 2660"/>
                <a:gd name="T82" fmla="*/ 837 w 2524"/>
                <a:gd name="T83" fmla="*/ 2219 h 2660"/>
                <a:gd name="T84" fmla="*/ 817 w 2524"/>
                <a:gd name="T85" fmla="*/ 2330 h 2660"/>
                <a:gd name="T86" fmla="*/ 927 w 2524"/>
                <a:gd name="T87" fmla="*/ 2511 h 2660"/>
                <a:gd name="T88" fmla="*/ 1109 w 2524"/>
                <a:gd name="T89" fmla="*/ 2537 h 2660"/>
                <a:gd name="T90" fmla="*/ 1187 w 2524"/>
                <a:gd name="T91" fmla="*/ 2459 h 2660"/>
                <a:gd name="T92" fmla="*/ 1265 w 2524"/>
                <a:gd name="T93" fmla="*/ 2609 h 2660"/>
                <a:gd name="T94" fmla="*/ 1531 w 2524"/>
                <a:gd name="T95" fmla="*/ 2615 h 2660"/>
                <a:gd name="T96" fmla="*/ 1674 w 2524"/>
                <a:gd name="T97" fmla="*/ 2647 h 2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4" h="2660">
                  <a:moveTo>
                    <a:pt x="1674" y="2647"/>
                  </a:moveTo>
                  <a:lnTo>
                    <a:pt x="1680" y="2414"/>
                  </a:lnTo>
                  <a:lnTo>
                    <a:pt x="1706" y="2317"/>
                  </a:lnTo>
                  <a:lnTo>
                    <a:pt x="1661" y="2278"/>
                  </a:lnTo>
                  <a:lnTo>
                    <a:pt x="1713" y="2232"/>
                  </a:lnTo>
                  <a:lnTo>
                    <a:pt x="1706" y="2089"/>
                  </a:lnTo>
                  <a:lnTo>
                    <a:pt x="1570" y="2063"/>
                  </a:lnTo>
                  <a:lnTo>
                    <a:pt x="1563" y="1992"/>
                  </a:lnTo>
                  <a:lnTo>
                    <a:pt x="1609" y="1986"/>
                  </a:lnTo>
                  <a:lnTo>
                    <a:pt x="1654" y="2018"/>
                  </a:lnTo>
                  <a:lnTo>
                    <a:pt x="1726" y="1947"/>
                  </a:lnTo>
                  <a:lnTo>
                    <a:pt x="1713" y="1895"/>
                  </a:lnTo>
                  <a:lnTo>
                    <a:pt x="1765" y="1836"/>
                  </a:lnTo>
                  <a:lnTo>
                    <a:pt x="1765" y="1791"/>
                  </a:lnTo>
                  <a:lnTo>
                    <a:pt x="1719" y="1784"/>
                  </a:lnTo>
                  <a:lnTo>
                    <a:pt x="1719" y="1752"/>
                  </a:lnTo>
                  <a:lnTo>
                    <a:pt x="1739" y="1720"/>
                  </a:lnTo>
                  <a:lnTo>
                    <a:pt x="1726" y="1655"/>
                  </a:lnTo>
                  <a:lnTo>
                    <a:pt x="1829" y="1590"/>
                  </a:lnTo>
                  <a:lnTo>
                    <a:pt x="2011" y="1583"/>
                  </a:lnTo>
                  <a:lnTo>
                    <a:pt x="2102" y="1583"/>
                  </a:lnTo>
                  <a:lnTo>
                    <a:pt x="2128" y="1531"/>
                  </a:lnTo>
                  <a:lnTo>
                    <a:pt x="2173" y="1531"/>
                  </a:lnTo>
                  <a:lnTo>
                    <a:pt x="2212" y="1564"/>
                  </a:lnTo>
                  <a:lnTo>
                    <a:pt x="2245" y="1544"/>
                  </a:lnTo>
                  <a:lnTo>
                    <a:pt x="2245" y="1492"/>
                  </a:lnTo>
                  <a:lnTo>
                    <a:pt x="2310" y="1479"/>
                  </a:lnTo>
                  <a:lnTo>
                    <a:pt x="2374" y="1525"/>
                  </a:lnTo>
                  <a:lnTo>
                    <a:pt x="2465" y="1421"/>
                  </a:lnTo>
                  <a:lnTo>
                    <a:pt x="2524" y="1415"/>
                  </a:lnTo>
                  <a:lnTo>
                    <a:pt x="2491" y="1356"/>
                  </a:lnTo>
                  <a:lnTo>
                    <a:pt x="2524" y="1343"/>
                  </a:lnTo>
                  <a:lnTo>
                    <a:pt x="2524" y="1285"/>
                  </a:lnTo>
                  <a:lnTo>
                    <a:pt x="2407" y="1194"/>
                  </a:lnTo>
                  <a:lnTo>
                    <a:pt x="2355" y="1213"/>
                  </a:lnTo>
                  <a:lnTo>
                    <a:pt x="2193" y="1161"/>
                  </a:lnTo>
                  <a:lnTo>
                    <a:pt x="2154" y="1129"/>
                  </a:lnTo>
                  <a:lnTo>
                    <a:pt x="2141" y="1019"/>
                  </a:lnTo>
                  <a:lnTo>
                    <a:pt x="2063" y="934"/>
                  </a:lnTo>
                  <a:lnTo>
                    <a:pt x="2089" y="895"/>
                  </a:lnTo>
                  <a:lnTo>
                    <a:pt x="2095" y="746"/>
                  </a:lnTo>
                  <a:lnTo>
                    <a:pt x="2018" y="759"/>
                  </a:lnTo>
                  <a:lnTo>
                    <a:pt x="1979" y="740"/>
                  </a:lnTo>
                  <a:lnTo>
                    <a:pt x="1992" y="662"/>
                  </a:lnTo>
                  <a:lnTo>
                    <a:pt x="1946" y="636"/>
                  </a:lnTo>
                  <a:lnTo>
                    <a:pt x="1875" y="675"/>
                  </a:lnTo>
                  <a:lnTo>
                    <a:pt x="1797" y="610"/>
                  </a:lnTo>
                  <a:lnTo>
                    <a:pt x="1810" y="526"/>
                  </a:lnTo>
                  <a:lnTo>
                    <a:pt x="1739" y="493"/>
                  </a:lnTo>
                  <a:lnTo>
                    <a:pt x="1739" y="448"/>
                  </a:lnTo>
                  <a:lnTo>
                    <a:pt x="1693" y="389"/>
                  </a:lnTo>
                  <a:lnTo>
                    <a:pt x="1648" y="389"/>
                  </a:lnTo>
                  <a:lnTo>
                    <a:pt x="1609" y="337"/>
                  </a:lnTo>
                  <a:lnTo>
                    <a:pt x="1622" y="279"/>
                  </a:lnTo>
                  <a:lnTo>
                    <a:pt x="1576" y="195"/>
                  </a:lnTo>
                  <a:lnTo>
                    <a:pt x="1596" y="175"/>
                  </a:lnTo>
                  <a:lnTo>
                    <a:pt x="1609" y="123"/>
                  </a:lnTo>
                  <a:lnTo>
                    <a:pt x="1557" y="0"/>
                  </a:lnTo>
                  <a:lnTo>
                    <a:pt x="1369" y="58"/>
                  </a:lnTo>
                  <a:lnTo>
                    <a:pt x="1317" y="58"/>
                  </a:lnTo>
                  <a:lnTo>
                    <a:pt x="1194" y="143"/>
                  </a:lnTo>
                  <a:lnTo>
                    <a:pt x="1155" y="117"/>
                  </a:lnTo>
                  <a:lnTo>
                    <a:pt x="1109" y="143"/>
                  </a:lnTo>
                  <a:lnTo>
                    <a:pt x="1103" y="169"/>
                  </a:lnTo>
                  <a:lnTo>
                    <a:pt x="1051" y="188"/>
                  </a:lnTo>
                  <a:lnTo>
                    <a:pt x="986" y="169"/>
                  </a:lnTo>
                  <a:lnTo>
                    <a:pt x="934" y="227"/>
                  </a:lnTo>
                  <a:lnTo>
                    <a:pt x="804" y="240"/>
                  </a:lnTo>
                  <a:lnTo>
                    <a:pt x="752" y="266"/>
                  </a:lnTo>
                  <a:lnTo>
                    <a:pt x="746" y="311"/>
                  </a:lnTo>
                  <a:lnTo>
                    <a:pt x="707" y="344"/>
                  </a:lnTo>
                  <a:lnTo>
                    <a:pt x="538" y="331"/>
                  </a:lnTo>
                  <a:lnTo>
                    <a:pt x="473" y="337"/>
                  </a:lnTo>
                  <a:lnTo>
                    <a:pt x="434" y="279"/>
                  </a:lnTo>
                  <a:lnTo>
                    <a:pt x="369" y="344"/>
                  </a:lnTo>
                  <a:lnTo>
                    <a:pt x="311" y="331"/>
                  </a:lnTo>
                  <a:lnTo>
                    <a:pt x="259" y="396"/>
                  </a:lnTo>
                  <a:lnTo>
                    <a:pt x="279" y="519"/>
                  </a:lnTo>
                  <a:lnTo>
                    <a:pt x="259" y="545"/>
                  </a:lnTo>
                  <a:lnTo>
                    <a:pt x="227" y="532"/>
                  </a:lnTo>
                  <a:lnTo>
                    <a:pt x="181" y="564"/>
                  </a:lnTo>
                  <a:lnTo>
                    <a:pt x="136" y="564"/>
                  </a:lnTo>
                  <a:lnTo>
                    <a:pt x="155" y="649"/>
                  </a:lnTo>
                  <a:lnTo>
                    <a:pt x="116" y="688"/>
                  </a:lnTo>
                  <a:lnTo>
                    <a:pt x="116" y="727"/>
                  </a:lnTo>
                  <a:lnTo>
                    <a:pt x="168" y="766"/>
                  </a:lnTo>
                  <a:lnTo>
                    <a:pt x="175" y="798"/>
                  </a:lnTo>
                  <a:lnTo>
                    <a:pt x="155" y="818"/>
                  </a:lnTo>
                  <a:lnTo>
                    <a:pt x="116" y="831"/>
                  </a:lnTo>
                  <a:lnTo>
                    <a:pt x="110" y="876"/>
                  </a:lnTo>
                  <a:lnTo>
                    <a:pt x="84" y="902"/>
                  </a:lnTo>
                  <a:lnTo>
                    <a:pt x="97" y="967"/>
                  </a:lnTo>
                  <a:lnTo>
                    <a:pt x="84" y="993"/>
                  </a:lnTo>
                  <a:lnTo>
                    <a:pt x="51" y="993"/>
                  </a:lnTo>
                  <a:lnTo>
                    <a:pt x="51" y="1032"/>
                  </a:lnTo>
                  <a:lnTo>
                    <a:pt x="71" y="1064"/>
                  </a:lnTo>
                  <a:lnTo>
                    <a:pt x="0" y="1136"/>
                  </a:lnTo>
                  <a:lnTo>
                    <a:pt x="0" y="1174"/>
                  </a:lnTo>
                  <a:lnTo>
                    <a:pt x="142" y="1213"/>
                  </a:lnTo>
                  <a:lnTo>
                    <a:pt x="207" y="1285"/>
                  </a:lnTo>
                  <a:lnTo>
                    <a:pt x="233" y="1285"/>
                  </a:lnTo>
                  <a:lnTo>
                    <a:pt x="259" y="1324"/>
                  </a:lnTo>
                  <a:lnTo>
                    <a:pt x="298" y="1298"/>
                  </a:lnTo>
                  <a:lnTo>
                    <a:pt x="343" y="1304"/>
                  </a:lnTo>
                  <a:lnTo>
                    <a:pt x="408" y="1285"/>
                  </a:lnTo>
                  <a:lnTo>
                    <a:pt x="447" y="1259"/>
                  </a:lnTo>
                  <a:lnTo>
                    <a:pt x="538" y="1343"/>
                  </a:lnTo>
                  <a:lnTo>
                    <a:pt x="545" y="1428"/>
                  </a:lnTo>
                  <a:lnTo>
                    <a:pt x="661" y="1486"/>
                  </a:lnTo>
                  <a:lnTo>
                    <a:pt x="648" y="1570"/>
                  </a:lnTo>
                  <a:lnTo>
                    <a:pt x="661" y="1661"/>
                  </a:lnTo>
                  <a:lnTo>
                    <a:pt x="687" y="1681"/>
                  </a:lnTo>
                  <a:lnTo>
                    <a:pt x="791" y="1674"/>
                  </a:lnTo>
                  <a:lnTo>
                    <a:pt x="811" y="1720"/>
                  </a:lnTo>
                  <a:lnTo>
                    <a:pt x="850" y="1733"/>
                  </a:lnTo>
                  <a:lnTo>
                    <a:pt x="869" y="1765"/>
                  </a:lnTo>
                  <a:lnTo>
                    <a:pt x="869" y="1882"/>
                  </a:lnTo>
                  <a:lnTo>
                    <a:pt x="915" y="1940"/>
                  </a:lnTo>
                  <a:lnTo>
                    <a:pt x="895" y="1973"/>
                  </a:lnTo>
                  <a:lnTo>
                    <a:pt x="863" y="1986"/>
                  </a:lnTo>
                  <a:lnTo>
                    <a:pt x="817" y="1966"/>
                  </a:lnTo>
                  <a:lnTo>
                    <a:pt x="752" y="1973"/>
                  </a:lnTo>
                  <a:lnTo>
                    <a:pt x="785" y="2063"/>
                  </a:lnTo>
                  <a:lnTo>
                    <a:pt x="785" y="2141"/>
                  </a:lnTo>
                  <a:lnTo>
                    <a:pt x="843" y="2148"/>
                  </a:lnTo>
                  <a:lnTo>
                    <a:pt x="837" y="2219"/>
                  </a:lnTo>
                  <a:lnTo>
                    <a:pt x="759" y="2291"/>
                  </a:lnTo>
                  <a:lnTo>
                    <a:pt x="759" y="2330"/>
                  </a:lnTo>
                  <a:lnTo>
                    <a:pt x="817" y="2330"/>
                  </a:lnTo>
                  <a:lnTo>
                    <a:pt x="837" y="2414"/>
                  </a:lnTo>
                  <a:lnTo>
                    <a:pt x="927" y="2459"/>
                  </a:lnTo>
                  <a:lnTo>
                    <a:pt x="927" y="2511"/>
                  </a:lnTo>
                  <a:lnTo>
                    <a:pt x="1057" y="2531"/>
                  </a:lnTo>
                  <a:lnTo>
                    <a:pt x="1083" y="2505"/>
                  </a:lnTo>
                  <a:lnTo>
                    <a:pt x="1109" y="2537"/>
                  </a:lnTo>
                  <a:lnTo>
                    <a:pt x="1155" y="2531"/>
                  </a:lnTo>
                  <a:lnTo>
                    <a:pt x="1161" y="2472"/>
                  </a:lnTo>
                  <a:lnTo>
                    <a:pt x="1187" y="2459"/>
                  </a:lnTo>
                  <a:lnTo>
                    <a:pt x="1213" y="2511"/>
                  </a:lnTo>
                  <a:lnTo>
                    <a:pt x="1226" y="2570"/>
                  </a:lnTo>
                  <a:lnTo>
                    <a:pt x="1265" y="2609"/>
                  </a:lnTo>
                  <a:lnTo>
                    <a:pt x="1375" y="2615"/>
                  </a:lnTo>
                  <a:lnTo>
                    <a:pt x="1447" y="2660"/>
                  </a:lnTo>
                  <a:lnTo>
                    <a:pt x="1531" y="2615"/>
                  </a:lnTo>
                  <a:lnTo>
                    <a:pt x="1583" y="2615"/>
                  </a:lnTo>
                  <a:lnTo>
                    <a:pt x="1609" y="2641"/>
                  </a:lnTo>
                  <a:lnTo>
                    <a:pt x="1674" y="2647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Freeform 149"/>
            <p:cNvSpPr>
              <a:spLocks noChangeAspect="1"/>
            </p:cNvSpPr>
            <p:nvPr/>
          </p:nvSpPr>
          <p:spPr bwMode="auto">
            <a:xfrm>
              <a:off x="6741314" y="3292022"/>
              <a:ext cx="973118" cy="1025914"/>
            </a:xfrm>
            <a:custGeom>
              <a:avLst/>
              <a:gdLst>
                <a:gd name="T0" fmla="*/ 1706 w 2524"/>
                <a:gd name="T1" fmla="*/ 2317 h 2660"/>
                <a:gd name="T2" fmla="*/ 1706 w 2524"/>
                <a:gd name="T3" fmla="*/ 2089 h 2660"/>
                <a:gd name="T4" fmla="*/ 1609 w 2524"/>
                <a:gd name="T5" fmla="*/ 1986 h 2660"/>
                <a:gd name="T6" fmla="*/ 1713 w 2524"/>
                <a:gd name="T7" fmla="*/ 1895 h 2660"/>
                <a:gd name="T8" fmla="*/ 1719 w 2524"/>
                <a:gd name="T9" fmla="*/ 1784 h 2660"/>
                <a:gd name="T10" fmla="*/ 1726 w 2524"/>
                <a:gd name="T11" fmla="*/ 1655 h 2660"/>
                <a:gd name="T12" fmla="*/ 2102 w 2524"/>
                <a:gd name="T13" fmla="*/ 1583 h 2660"/>
                <a:gd name="T14" fmla="*/ 2212 w 2524"/>
                <a:gd name="T15" fmla="*/ 1564 h 2660"/>
                <a:gd name="T16" fmla="*/ 2310 w 2524"/>
                <a:gd name="T17" fmla="*/ 1479 h 2660"/>
                <a:gd name="T18" fmla="*/ 2524 w 2524"/>
                <a:gd name="T19" fmla="*/ 1415 h 2660"/>
                <a:gd name="T20" fmla="*/ 2524 w 2524"/>
                <a:gd name="T21" fmla="*/ 1285 h 2660"/>
                <a:gd name="T22" fmla="*/ 2193 w 2524"/>
                <a:gd name="T23" fmla="*/ 1161 h 2660"/>
                <a:gd name="T24" fmla="*/ 2063 w 2524"/>
                <a:gd name="T25" fmla="*/ 934 h 2660"/>
                <a:gd name="T26" fmla="*/ 2018 w 2524"/>
                <a:gd name="T27" fmla="*/ 759 h 2660"/>
                <a:gd name="T28" fmla="*/ 1946 w 2524"/>
                <a:gd name="T29" fmla="*/ 636 h 2660"/>
                <a:gd name="T30" fmla="*/ 1810 w 2524"/>
                <a:gd name="T31" fmla="*/ 526 h 2660"/>
                <a:gd name="T32" fmla="*/ 1693 w 2524"/>
                <a:gd name="T33" fmla="*/ 389 h 2660"/>
                <a:gd name="T34" fmla="*/ 1622 w 2524"/>
                <a:gd name="T35" fmla="*/ 279 h 2660"/>
                <a:gd name="T36" fmla="*/ 1609 w 2524"/>
                <a:gd name="T37" fmla="*/ 123 h 2660"/>
                <a:gd name="T38" fmla="*/ 1317 w 2524"/>
                <a:gd name="T39" fmla="*/ 58 h 2660"/>
                <a:gd name="T40" fmla="*/ 1109 w 2524"/>
                <a:gd name="T41" fmla="*/ 143 h 2660"/>
                <a:gd name="T42" fmla="*/ 986 w 2524"/>
                <a:gd name="T43" fmla="*/ 169 h 2660"/>
                <a:gd name="T44" fmla="*/ 752 w 2524"/>
                <a:gd name="T45" fmla="*/ 266 h 2660"/>
                <a:gd name="T46" fmla="*/ 538 w 2524"/>
                <a:gd name="T47" fmla="*/ 331 h 2660"/>
                <a:gd name="T48" fmla="*/ 369 w 2524"/>
                <a:gd name="T49" fmla="*/ 344 h 2660"/>
                <a:gd name="T50" fmla="*/ 279 w 2524"/>
                <a:gd name="T51" fmla="*/ 519 h 2660"/>
                <a:gd name="T52" fmla="*/ 181 w 2524"/>
                <a:gd name="T53" fmla="*/ 564 h 2660"/>
                <a:gd name="T54" fmla="*/ 116 w 2524"/>
                <a:gd name="T55" fmla="*/ 688 h 2660"/>
                <a:gd name="T56" fmla="*/ 175 w 2524"/>
                <a:gd name="T57" fmla="*/ 798 h 2660"/>
                <a:gd name="T58" fmla="*/ 110 w 2524"/>
                <a:gd name="T59" fmla="*/ 876 h 2660"/>
                <a:gd name="T60" fmla="*/ 84 w 2524"/>
                <a:gd name="T61" fmla="*/ 993 h 2660"/>
                <a:gd name="T62" fmla="*/ 71 w 2524"/>
                <a:gd name="T63" fmla="*/ 1064 h 2660"/>
                <a:gd name="T64" fmla="*/ 142 w 2524"/>
                <a:gd name="T65" fmla="*/ 1213 h 2660"/>
                <a:gd name="T66" fmla="*/ 259 w 2524"/>
                <a:gd name="T67" fmla="*/ 1324 h 2660"/>
                <a:gd name="T68" fmla="*/ 408 w 2524"/>
                <a:gd name="T69" fmla="*/ 1285 h 2660"/>
                <a:gd name="T70" fmla="*/ 545 w 2524"/>
                <a:gd name="T71" fmla="*/ 1428 h 2660"/>
                <a:gd name="T72" fmla="*/ 661 w 2524"/>
                <a:gd name="T73" fmla="*/ 1661 h 2660"/>
                <a:gd name="T74" fmla="*/ 811 w 2524"/>
                <a:gd name="T75" fmla="*/ 1720 h 2660"/>
                <a:gd name="T76" fmla="*/ 869 w 2524"/>
                <a:gd name="T77" fmla="*/ 1882 h 2660"/>
                <a:gd name="T78" fmla="*/ 863 w 2524"/>
                <a:gd name="T79" fmla="*/ 1986 h 2660"/>
                <a:gd name="T80" fmla="*/ 785 w 2524"/>
                <a:gd name="T81" fmla="*/ 2063 h 2660"/>
                <a:gd name="T82" fmla="*/ 837 w 2524"/>
                <a:gd name="T83" fmla="*/ 2219 h 2660"/>
                <a:gd name="T84" fmla="*/ 817 w 2524"/>
                <a:gd name="T85" fmla="*/ 2330 h 2660"/>
                <a:gd name="T86" fmla="*/ 927 w 2524"/>
                <a:gd name="T87" fmla="*/ 2511 h 2660"/>
                <a:gd name="T88" fmla="*/ 1109 w 2524"/>
                <a:gd name="T89" fmla="*/ 2537 h 2660"/>
                <a:gd name="T90" fmla="*/ 1187 w 2524"/>
                <a:gd name="T91" fmla="*/ 2459 h 2660"/>
                <a:gd name="T92" fmla="*/ 1265 w 2524"/>
                <a:gd name="T93" fmla="*/ 2609 h 2660"/>
                <a:gd name="T94" fmla="*/ 1531 w 2524"/>
                <a:gd name="T95" fmla="*/ 2615 h 2660"/>
                <a:gd name="T96" fmla="*/ 1674 w 2524"/>
                <a:gd name="T97" fmla="*/ 2647 h 2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4" h="2660">
                  <a:moveTo>
                    <a:pt x="1674" y="2647"/>
                  </a:moveTo>
                  <a:lnTo>
                    <a:pt x="1680" y="2414"/>
                  </a:lnTo>
                  <a:lnTo>
                    <a:pt x="1706" y="2317"/>
                  </a:lnTo>
                  <a:lnTo>
                    <a:pt x="1661" y="2278"/>
                  </a:lnTo>
                  <a:lnTo>
                    <a:pt x="1713" y="2232"/>
                  </a:lnTo>
                  <a:lnTo>
                    <a:pt x="1706" y="2089"/>
                  </a:lnTo>
                  <a:lnTo>
                    <a:pt x="1570" y="2063"/>
                  </a:lnTo>
                  <a:lnTo>
                    <a:pt x="1563" y="1992"/>
                  </a:lnTo>
                  <a:lnTo>
                    <a:pt x="1609" y="1986"/>
                  </a:lnTo>
                  <a:lnTo>
                    <a:pt x="1654" y="2018"/>
                  </a:lnTo>
                  <a:lnTo>
                    <a:pt x="1726" y="1947"/>
                  </a:lnTo>
                  <a:lnTo>
                    <a:pt x="1713" y="1895"/>
                  </a:lnTo>
                  <a:lnTo>
                    <a:pt x="1765" y="1836"/>
                  </a:lnTo>
                  <a:lnTo>
                    <a:pt x="1765" y="1791"/>
                  </a:lnTo>
                  <a:lnTo>
                    <a:pt x="1719" y="1784"/>
                  </a:lnTo>
                  <a:lnTo>
                    <a:pt x="1719" y="1752"/>
                  </a:lnTo>
                  <a:lnTo>
                    <a:pt x="1739" y="1720"/>
                  </a:lnTo>
                  <a:lnTo>
                    <a:pt x="1726" y="1655"/>
                  </a:lnTo>
                  <a:lnTo>
                    <a:pt x="1829" y="1590"/>
                  </a:lnTo>
                  <a:lnTo>
                    <a:pt x="2011" y="1583"/>
                  </a:lnTo>
                  <a:lnTo>
                    <a:pt x="2102" y="1583"/>
                  </a:lnTo>
                  <a:lnTo>
                    <a:pt x="2128" y="1531"/>
                  </a:lnTo>
                  <a:lnTo>
                    <a:pt x="2173" y="1531"/>
                  </a:lnTo>
                  <a:lnTo>
                    <a:pt x="2212" y="1564"/>
                  </a:lnTo>
                  <a:lnTo>
                    <a:pt x="2245" y="1544"/>
                  </a:lnTo>
                  <a:lnTo>
                    <a:pt x="2245" y="1492"/>
                  </a:lnTo>
                  <a:lnTo>
                    <a:pt x="2310" y="1479"/>
                  </a:lnTo>
                  <a:lnTo>
                    <a:pt x="2374" y="1525"/>
                  </a:lnTo>
                  <a:lnTo>
                    <a:pt x="2465" y="1421"/>
                  </a:lnTo>
                  <a:lnTo>
                    <a:pt x="2524" y="1415"/>
                  </a:lnTo>
                  <a:lnTo>
                    <a:pt x="2491" y="1356"/>
                  </a:lnTo>
                  <a:lnTo>
                    <a:pt x="2524" y="1343"/>
                  </a:lnTo>
                  <a:lnTo>
                    <a:pt x="2524" y="1285"/>
                  </a:lnTo>
                  <a:lnTo>
                    <a:pt x="2407" y="1194"/>
                  </a:lnTo>
                  <a:lnTo>
                    <a:pt x="2355" y="1213"/>
                  </a:lnTo>
                  <a:lnTo>
                    <a:pt x="2193" y="1161"/>
                  </a:lnTo>
                  <a:lnTo>
                    <a:pt x="2154" y="1129"/>
                  </a:lnTo>
                  <a:lnTo>
                    <a:pt x="2141" y="1019"/>
                  </a:lnTo>
                  <a:lnTo>
                    <a:pt x="2063" y="934"/>
                  </a:lnTo>
                  <a:lnTo>
                    <a:pt x="2089" y="895"/>
                  </a:lnTo>
                  <a:lnTo>
                    <a:pt x="2095" y="746"/>
                  </a:lnTo>
                  <a:lnTo>
                    <a:pt x="2018" y="759"/>
                  </a:lnTo>
                  <a:lnTo>
                    <a:pt x="1979" y="740"/>
                  </a:lnTo>
                  <a:lnTo>
                    <a:pt x="1992" y="662"/>
                  </a:lnTo>
                  <a:lnTo>
                    <a:pt x="1946" y="636"/>
                  </a:lnTo>
                  <a:lnTo>
                    <a:pt x="1875" y="675"/>
                  </a:lnTo>
                  <a:lnTo>
                    <a:pt x="1797" y="610"/>
                  </a:lnTo>
                  <a:lnTo>
                    <a:pt x="1810" y="526"/>
                  </a:lnTo>
                  <a:lnTo>
                    <a:pt x="1739" y="493"/>
                  </a:lnTo>
                  <a:lnTo>
                    <a:pt x="1739" y="448"/>
                  </a:lnTo>
                  <a:lnTo>
                    <a:pt x="1693" y="389"/>
                  </a:lnTo>
                  <a:lnTo>
                    <a:pt x="1648" y="389"/>
                  </a:lnTo>
                  <a:lnTo>
                    <a:pt x="1609" y="337"/>
                  </a:lnTo>
                  <a:lnTo>
                    <a:pt x="1622" y="279"/>
                  </a:lnTo>
                  <a:lnTo>
                    <a:pt x="1576" y="195"/>
                  </a:lnTo>
                  <a:lnTo>
                    <a:pt x="1596" y="175"/>
                  </a:lnTo>
                  <a:lnTo>
                    <a:pt x="1609" y="123"/>
                  </a:lnTo>
                  <a:lnTo>
                    <a:pt x="1557" y="0"/>
                  </a:lnTo>
                  <a:lnTo>
                    <a:pt x="1369" y="58"/>
                  </a:lnTo>
                  <a:lnTo>
                    <a:pt x="1317" y="58"/>
                  </a:lnTo>
                  <a:lnTo>
                    <a:pt x="1194" y="143"/>
                  </a:lnTo>
                  <a:lnTo>
                    <a:pt x="1155" y="117"/>
                  </a:lnTo>
                  <a:lnTo>
                    <a:pt x="1109" y="143"/>
                  </a:lnTo>
                  <a:lnTo>
                    <a:pt x="1103" y="169"/>
                  </a:lnTo>
                  <a:lnTo>
                    <a:pt x="1051" y="188"/>
                  </a:lnTo>
                  <a:lnTo>
                    <a:pt x="986" y="169"/>
                  </a:lnTo>
                  <a:lnTo>
                    <a:pt x="934" y="227"/>
                  </a:lnTo>
                  <a:lnTo>
                    <a:pt x="804" y="240"/>
                  </a:lnTo>
                  <a:lnTo>
                    <a:pt x="752" y="266"/>
                  </a:lnTo>
                  <a:lnTo>
                    <a:pt x="746" y="311"/>
                  </a:lnTo>
                  <a:lnTo>
                    <a:pt x="707" y="344"/>
                  </a:lnTo>
                  <a:lnTo>
                    <a:pt x="538" y="331"/>
                  </a:lnTo>
                  <a:lnTo>
                    <a:pt x="473" y="337"/>
                  </a:lnTo>
                  <a:lnTo>
                    <a:pt x="434" y="279"/>
                  </a:lnTo>
                  <a:lnTo>
                    <a:pt x="369" y="344"/>
                  </a:lnTo>
                  <a:lnTo>
                    <a:pt x="311" y="331"/>
                  </a:lnTo>
                  <a:lnTo>
                    <a:pt x="259" y="396"/>
                  </a:lnTo>
                  <a:lnTo>
                    <a:pt x="279" y="519"/>
                  </a:lnTo>
                  <a:lnTo>
                    <a:pt x="259" y="545"/>
                  </a:lnTo>
                  <a:lnTo>
                    <a:pt x="227" y="532"/>
                  </a:lnTo>
                  <a:lnTo>
                    <a:pt x="181" y="564"/>
                  </a:lnTo>
                  <a:lnTo>
                    <a:pt x="136" y="564"/>
                  </a:lnTo>
                  <a:lnTo>
                    <a:pt x="155" y="649"/>
                  </a:lnTo>
                  <a:lnTo>
                    <a:pt x="116" y="688"/>
                  </a:lnTo>
                  <a:lnTo>
                    <a:pt x="116" y="727"/>
                  </a:lnTo>
                  <a:lnTo>
                    <a:pt x="168" y="766"/>
                  </a:lnTo>
                  <a:lnTo>
                    <a:pt x="175" y="798"/>
                  </a:lnTo>
                  <a:lnTo>
                    <a:pt x="155" y="818"/>
                  </a:lnTo>
                  <a:lnTo>
                    <a:pt x="116" y="831"/>
                  </a:lnTo>
                  <a:lnTo>
                    <a:pt x="110" y="876"/>
                  </a:lnTo>
                  <a:lnTo>
                    <a:pt x="84" y="902"/>
                  </a:lnTo>
                  <a:lnTo>
                    <a:pt x="97" y="967"/>
                  </a:lnTo>
                  <a:lnTo>
                    <a:pt x="84" y="993"/>
                  </a:lnTo>
                  <a:lnTo>
                    <a:pt x="51" y="993"/>
                  </a:lnTo>
                  <a:lnTo>
                    <a:pt x="51" y="1032"/>
                  </a:lnTo>
                  <a:lnTo>
                    <a:pt x="71" y="1064"/>
                  </a:lnTo>
                  <a:lnTo>
                    <a:pt x="0" y="1136"/>
                  </a:lnTo>
                  <a:lnTo>
                    <a:pt x="0" y="1174"/>
                  </a:lnTo>
                  <a:lnTo>
                    <a:pt x="142" y="1213"/>
                  </a:lnTo>
                  <a:lnTo>
                    <a:pt x="207" y="1285"/>
                  </a:lnTo>
                  <a:lnTo>
                    <a:pt x="233" y="1285"/>
                  </a:lnTo>
                  <a:lnTo>
                    <a:pt x="259" y="1324"/>
                  </a:lnTo>
                  <a:lnTo>
                    <a:pt x="298" y="1298"/>
                  </a:lnTo>
                  <a:lnTo>
                    <a:pt x="343" y="1304"/>
                  </a:lnTo>
                  <a:lnTo>
                    <a:pt x="408" y="1285"/>
                  </a:lnTo>
                  <a:lnTo>
                    <a:pt x="447" y="1259"/>
                  </a:lnTo>
                  <a:lnTo>
                    <a:pt x="538" y="1343"/>
                  </a:lnTo>
                  <a:lnTo>
                    <a:pt x="545" y="1428"/>
                  </a:lnTo>
                  <a:lnTo>
                    <a:pt x="661" y="1486"/>
                  </a:lnTo>
                  <a:lnTo>
                    <a:pt x="648" y="1570"/>
                  </a:lnTo>
                  <a:lnTo>
                    <a:pt x="661" y="1661"/>
                  </a:lnTo>
                  <a:lnTo>
                    <a:pt x="687" y="1681"/>
                  </a:lnTo>
                  <a:lnTo>
                    <a:pt x="791" y="1674"/>
                  </a:lnTo>
                  <a:lnTo>
                    <a:pt x="811" y="1720"/>
                  </a:lnTo>
                  <a:lnTo>
                    <a:pt x="850" y="1733"/>
                  </a:lnTo>
                  <a:lnTo>
                    <a:pt x="869" y="1765"/>
                  </a:lnTo>
                  <a:lnTo>
                    <a:pt x="869" y="1882"/>
                  </a:lnTo>
                  <a:lnTo>
                    <a:pt x="915" y="1940"/>
                  </a:lnTo>
                  <a:lnTo>
                    <a:pt x="895" y="1973"/>
                  </a:lnTo>
                  <a:lnTo>
                    <a:pt x="863" y="1986"/>
                  </a:lnTo>
                  <a:lnTo>
                    <a:pt x="817" y="1966"/>
                  </a:lnTo>
                  <a:lnTo>
                    <a:pt x="752" y="1973"/>
                  </a:lnTo>
                  <a:lnTo>
                    <a:pt x="785" y="2063"/>
                  </a:lnTo>
                  <a:lnTo>
                    <a:pt x="785" y="2141"/>
                  </a:lnTo>
                  <a:lnTo>
                    <a:pt x="843" y="2148"/>
                  </a:lnTo>
                  <a:lnTo>
                    <a:pt x="837" y="2219"/>
                  </a:lnTo>
                  <a:lnTo>
                    <a:pt x="759" y="2291"/>
                  </a:lnTo>
                  <a:lnTo>
                    <a:pt x="759" y="2330"/>
                  </a:lnTo>
                  <a:lnTo>
                    <a:pt x="817" y="2330"/>
                  </a:lnTo>
                  <a:lnTo>
                    <a:pt x="837" y="2414"/>
                  </a:lnTo>
                  <a:lnTo>
                    <a:pt x="927" y="2459"/>
                  </a:lnTo>
                  <a:lnTo>
                    <a:pt x="927" y="2511"/>
                  </a:lnTo>
                  <a:lnTo>
                    <a:pt x="1057" y="2531"/>
                  </a:lnTo>
                  <a:lnTo>
                    <a:pt x="1083" y="2505"/>
                  </a:lnTo>
                  <a:lnTo>
                    <a:pt x="1109" y="2537"/>
                  </a:lnTo>
                  <a:lnTo>
                    <a:pt x="1155" y="2531"/>
                  </a:lnTo>
                  <a:lnTo>
                    <a:pt x="1161" y="2472"/>
                  </a:lnTo>
                  <a:lnTo>
                    <a:pt x="1187" y="2459"/>
                  </a:lnTo>
                  <a:lnTo>
                    <a:pt x="1213" y="2511"/>
                  </a:lnTo>
                  <a:lnTo>
                    <a:pt x="1226" y="2570"/>
                  </a:lnTo>
                  <a:lnTo>
                    <a:pt x="1265" y="2609"/>
                  </a:lnTo>
                  <a:lnTo>
                    <a:pt x="1375" y="2615"/>
                  </a:lnTo>
                  <a:lnTo>
                    <a:pt x="1447" y="2660"/>
                  </a:lnTo>
                  <a:lnTo>
                    <a:pt x="1531" y="2615"/>
                  </a:lnTo>
                  <a:lnTo>
                    <a:pt x="1583" y="2615"/>
                  </a:lnTo>
                  <a:lnTo>
                    <a:pt x="1609" y="2641"/>
                  </a:lnTo>
                  <a:lnTo>
                    <a:pt x="1674" y="2647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150"/>
            <p:cNvSpPr>
              <a:spLocks noChangeAspect="1"/>
            </p:cNvSpPr>
            <p:nvPr/>
          </p:nvSpPr>
          <p:spPr bwMode="auto">
            <a:xfrm>
              <a:off x="6135622" y="4245427"/>
              <a:ext cx="448004" cy="508329"/>
            </a:xfrm>
            <a:custGeom>
              <a:avLst/>
              <a:gdLst>
                <a:gd name="T0" fmla="*/ 753 w 1162"/>
                <a:gd name="T1" fmla="*/ 1240 h 1318"/>
                <a:gd name="T2" fmla="*/ 766 w 1162"/>
                <a:gd name="T3" fmla="*/ 1103 h 1318"/>
                <a:gd name="T4" fmla="*/ 896 w 1162"/>
                <a:gd name="T5" fmla="*/ 1058 h 1318"/>
                <a:gd name="T6" fmla="*/ 980 w 1162"/>
                <a:gd name="T7" fmla="*/ 974 h 1318"/>
                <a:gd name="T8" fmla="*/ 961 w 1162"/>
                <a:gd name="T9" fmla="*/ 792 h 1318"/>
                <a:gd name="T10" fmla="*/ 1013 w 1162"/>
                <a:gd name="T11" fmla="*/ 779 h 1318"/>
                <a:gd name="T12" fmla="*/ 1019 w 1162"/>
                <a:gd name="T13" fmla="*/ 714 h 1318"/>
                <a:gd name="T14" fmla="*/ 1097 w 1162"/>
                <a:gd name="T15" fmla="*/ 714 h 1318"/>
                <a:gd name="T16" fmla="*/ 1110 w 1162"/>
                <a:gd name="T17" fmla="*/ 656 h 1318"/>
                <a:gd name="T18" fmla="*/ 1058 w 1162"/>
                <a:gd name="T19" fmla="*/ 578 h 1318"/>
                <a:gd name="T20" fmla="*/ 1051 w 1162"/>
                <a:gd name="T21" fmla="*/ 532 h 1318"/>
                <a:gd name="T22" fmla="*/ 1103 w 1162"/>
                <a:gd name="T23" fmla="*/ 480 h 1318"/>
                <a:gd name="T24" fmla="*/ 1077 w 1162"/>
                <a:gd name="T25" fmla="*/ 435 h 1318"/>
                <a:gd name="T26" fmla="*/ 1142 w 1162"/>
                <a:gd name="T27" fmla="*/ 338 h 1318"/>
                <a:gd name="T28" fmla="*/ 1142 w 1162"/>
                <a:gd name="T29" fmla="*/ 279 h 1318"/>
                <a:gd name="T30" fmla="*/ 1162 w 1162"/>
                <a:gd name="T31" fmla="*/ 234 h 1318"/>
                <a:gd name="T32" fmla="*/ 1162 w 1162"/>
                <a:gd name="T33" fmla="*/ 143 h 1318"/>
                <a:gd name="T34" fmla="*/ 1123 w 1162"/>
                <a:gd name="T35" fmla="*/ 130 h 1318"/>
                <a:gd name="T36" fmla="*/ 1116 w 1162"/>
                <a:gd name="T37" fmla="*/ 78 h 1318"/>
                <a:gd name="T38" fmla="*/ 1090 w 1162"/>
                <a:gd name="T39" fmla="*/ 59 h 1318"/>
                <a:gd name="T40" fmla="*/ 1032 w 1162"/>
                <a:gd name="T41" fmla="*/ 104 h 1318"/>
                <a:gd name="T42" fmla="*/ 1000 w 1162"/>
                <a:gd name="T43" fmla="*/ 78 h 1318"/>
                <a:gd name="T44" fmla="*/ 831 w 1162"/>
                <a:gd name="T45" fmla="*/ 39 h 1318"/>
                <a:gd name="T46" fmla="*/ 766 w 1162"/>
                <a:gd name="T47" fmla="*/ 78 h 1318"/>
                <a:gd name="T48" fmla="*/ 643 w 1162"/>
                <a:gd name="T49" fmla="*/ 91 h 1318"/>
                <a:gd name="T50" fmla="*/ 617 w 1162"/>
                <a:gd name="T51" fmla="*/ 59 h 1318"/>
                <a:gd name="T52" fmla="*/ 617 w 1162"/>
                <a:gd name="T53" fmla="*/ 7 h 1318"/>
                <a:gd name="T54" fmla="*/ 571 w 1162"/>
                <a:gd name="T55" fmla="*/ 0 h 1318"/>
                <a:gd name="T56" fmla="*/ 519 w 1162"/>
                <a:gd name="T57" fmla="*/ 20 h 1318"/>
                <a:gd name="T58" fmla="*/ 416 w 1162"/>
                <a:gd name="T59" fmla="*/ 26 h 1318"/>
                <a:gd name="T60" fmla="*/ 435 w 1162"/>
                <a:gd name="T61" fmla="*/ 137 h 1318"/>
                <a:gd name="T62" fmla="*/ 409 w 1162"/>
                <a:gd name="T63" fmla="*/ 201 h 1318"/>
                <a:gd name="T64" fmla="*/ 279 w 1162"/>
                <a:gd name="T65" fmla="*/ 344 h 1318"/>
                <a:gd name="T66" fmla="*/ 201 w 1162"/>
                <a:gd name="T67" fmla="*/ 526 h 1318"/>
                <a:gd name="T68" fmla="*/ 214 w 1162"/>
                <a:gd name="T69" fmla="*/ 662 h 1318"/>
                <a:gd name="T70" fmla="*/ 169 w 1162"/>
                <a:gd name="T71" fmla="*/ 701 h 1318"/>
                <a:gd name="T72" fmla="*/ 111 w 1162"/>
                <a:gd name="T73" fmla="*/ 701 h 1318"/>
                <a:gd name="T74" fmla="*/ 98 w 1162"/>
                <a:gd name="T75" fmla="*/ 766 h 1318"/>
                <a:gd name="T76" fmla="*/ 33 w 1162"/>
                <a:gd name="T77" fmla="*/ 766 h 1318"/>
                <a:gd name="T78" fmla="*/ 0 w 1162"/>
                <a:gd name="T79" fmla="*/ 811 h 1318"/>
                <a:gd name="T80" fmla="*/ 117 w 1162"/>
                <a:gd name="T81" fmla="*/ 850 h 1318"/>
                <a:gd name="T82" fmla="*/ 273 w 1162"/>
                <a:gd name="T83" fmla="*/ 941 h 1318"/>
                <a:gd name="T84" fmla="*/ 318 w 1162"/>
                <a:gd name="T85" fmla="*/ 1006 h 1318"/>
                <a:gd name="T86" fmla="*/ 480 w 1162"/>
                <a:gd name="T87" fmla="*/ 993 h 1318"/>
                <a:gd name="T88" fmla="*/ 500 w 1162"/>
                <a:gd name="T89" fmla="*/ 935 h 1318"/>
                <a:gd name="T90" fmla="*/ 532 w 1162"/>
                <a:gd name="T91" fmla="*/ 948 h 1318"/>
                <a:gd name="T92" fmla="*/ 532 w 1162"/>
                <a:gd name="T93" fmla="*/ 987 h 1318"/>
                <a:gd name="T94" fmla="*/ 552 w 1162"/>
                <a:gd name="T95" fmla="*/ 1032 h 1318"/>
                <a:gd name="T96" fmla="*/ 506 w 1162"/>
                <a:gd name="T97" fmla="*/ 1090 h 1318"/>
                <a:gd name="T98" fmla="*/ 455 w 1162"/>
                <a:gd name="T99" fmla="*/ 1110 h 1318"/>
                <a:gd name="T100" fmla="*/ 487 w 1162"/>
                <a:gd name="T101" fmla="*/ 1168 h 1318"/>
                <a:gd name="T102" fmla="*/ 532 w 1162"/>
                <a:gd name="T103" fmla="*/ 1168 h 1318"/>
                <a:gd name="T104" fmla="*/ 571 w 1162"/>
                <a:gd name="T105" fmla="*/ 1285 h 1318"/>
                <a:gd name="T106" fmla="*/ 662 w 1162"/>
                <a:gd name="T107" fmla="*/ 1318 h 1318"/>
                <a:gd name="T108" fmla="*/ 675 w 1162"/>
                <a:gd name="T109" fmla="*/ 1285 h 1318"/>
                <a:gd name="T110" fmla="*/ 753 w 1162"/>
                <a:gd name="T111" fmla="*/ 124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2" h="1318">
                  <a:moveTo>
                    <a:pt x="753" y="1240"/>
                  </a:moveTo>
                  <a:lnTo>
                    <a:pt x="766" y="1103"/>
                  </a:lnTo>
                  <a:lnTo>
                    <a:pt x="896" y="1058"/>
                  </a:lnTo>
                  <a:lnTo>
                    <a:pt x="980" y="974"/>
                  </a:lnTo>
                  <a:lnTo>
                    <a:pt x="961" y="792"/>
                  </a:lnTo>
                  <a:lnTo>
                    <a:pt x="1013" y="779"/>
                  </a:lnTo>
                  <a:lnTo>
                    <a:pt x="1019" y="714"/>
                  </a:lnTo>
                  <a:lnTo>
                    <a:pt x="1097" y="714"/>
                  </a:lnTo>
                  <a:lnTo>
                    <a:pt x="1110" y="656"/>
                  </a:lnTo>
                  <a:lnTo>
                    <a:pt x="1058" y="578"/>
                  </a:lnTo>
                  <a:lnTo>
                    <a:pt x="1051" y="532"/>
                  </a:lnTo>
                  <a:lnTo>
                    <a:pt x="1103" y="480"/>
                  </a:lnTo>
                  <a:lnTo>
                    <a:pt x="1077" y="435"/>
                  </a:lnTo>
                  <a:lnTo>
                    <a:pt x="1142" y="338"/>
                  </a:lnTo>
                  <a:lnTo>
                    <a:pt x="1142" y="279"/>
                  </a:lnTo>
                  <a:lnTo>
                    <a:pt x="1162" y="234"/>
                  </a:lnTo>
                  <a:lnTo>
                    <a:pt x="1162" y="143"/>
                  </a:lnTo>
                  <a:lnTo>
                    <a:pt x="1123" y="130"/>
                  </a:lnTo>
                  <a:lnTo>
                    <a:pt x="1116" y="78"/>
                  </a:lnTo>
                  <a:lnTo>
                    <a:pt x="1090" y="59"/>
                  </a:lnTo>
                  <a:lnTo>
                    <a:pt x="1032" y="104"/>
                  </a:lnTo>
                  <a:lnTo>
                    <a:pt x="1000" y="78"/>
                  </a:lnTo>
                  <a:lnTo>
                    <a:pt x="831" y="39"/>
                  </a:lnTo>
                  <a:lnTo>
                    <a:pt x="766" y="78"/>
                  </a:lnTo>
                  <a:lnTo>
                    <a:pt x="643" y="91"/>
                  </a:lnTo>
                  <a:lnTo>
                    <a:pt x="617" y="59"/>
                  </a:lnTo>
                  <a:lnTo>
                    <a:pt x="617" y="7"/>
                  </a:lnTo>
                  <a:lnTo>
                    <a:pt x="571" y="0"/>
                  </a:lnTo>
                  <a:lnTo>
                    <a:pt x="519" y="20"/>
                  </a:lnTo>
                  <a:lnTo>
                    <a:pt x="416" y="26"/>
                  </a:lnTo>
                  <a:lnTo>
                    <a:pt x="435" y="137"/>
                  </a:lnTo>
                  <a:lnTo>
                    <a:pt x="409" y="201"/>
                  </a:lnTo>
                  <a:lnTo>
                    <a:pt x="279" y="344"/>
                  </a:lnTo>
                  <a:lnTo>
                    <a:pt x="201" y="526"/>
                  </a:lnTo>
                  <a:lnTo>
                    <a:pt x="214" y="662"/>
                  </a:lnTo>
                  <a:lnTo>
                    <a:pt x="169" y="701"/>
                  </a:lnTo>
                  <a:lnTo>
                    <a:pt x="111" y="701"/>
                  </a:lnTo>
                  <a:lnTo>
                    <a:pt x="98" y="766"/>
                  </a:lnTo>
                  <a:lnTo>
                    <a:pt x="33" y="766"/>
                  </a:lnTo>
                  <a:lnTo>
                    <a:pt x="0" y="811"/>
                  </a:lnTo>
                  <a:lnTo>
                    <a:pt x="117" y="850"/>
                  </a:lnTo>
                  <a:lnTo>
                    <a:pt x="273" y="941"/>
                  </a:lnTo>
                  <a:lnTo>
                    <a:pt x="318" y="1006"/>
                  </a:lnTo>
                  <a:lnTo>
                    <a:pt x="480" y="993"/>
                  </a:lnTo>
                  <a:lnTo>
                    <a:pt x="500" y="935"/>
                  </a:lnTo>
                  <a:lnTo>
                    <a:pt x="532" y="948"/>
                  </a:lnTo>
                  <a:lnTo>
                    <a:pt x="532" y="987"/>
                  </a:lnTo>
                  <a:lnTo>
                    <a:pt x="552" y="1032"/>
                  </a:lnTo>
                  <a:lnTo>
                    <a:pt x="506" y="1090"/>
                  </a:lnTo>
                  <a:lnTo>
                    <a:pt x="455" y="1110"/>
                  </a:lnTo>
                  <a:lnTo>
                    <a:pt x="487" y="1168"/>
                  </a:lnTo>
                  <a:lnTo>
                    <a:pt x="532" y="1168"/>
                  </a:lnTo>
                  <a:lnTo>
                    <a:pt x="571" y="1285"/>
                  </a:lnTo>
                  <a:lnTo>
                    <a:pt x="662" y="1318"/>
                  </a:lnTo>
                  <a:lnTo>
                    <a:pt x="675" y="1285"/>
                  </a:lnTo>
                  <a:lnTo>
                    <a:pt x="753" y="124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151"/>
            <p:cNvSpPr>
              <a:spLocks noChangeAspect="1"/>
            </p:cNvSpPr>
            <p:nvPr/>
          </p:nvSpPr>
          <p:spPr bwMode="auto">
            <a:xfrm>
              <a:off x="6135622" y="4248127"/>
              <a:ext cx="448004" cy="505629"/>
            </a:xfrm>
            <a:custGeom>
              <a:avLst/>
              <a:gdLst>
                <a:gd name="T0" fmla="*/ 753 w 1162"/>
                <a:gd name="T1" fmla="*/ 1239 h 1311"/>
                <a:gd name="T2" fmla="*/ 766 w 1162"/>
                <a:gd name="T3" fmla="*/ 1103 h 1311"/>
                <a:gd name="T4" fmla="*/ 896 w 1162"/>
                <a:gd name="T5" fmla="*/ 1051 h 1311"/>
                <a:gd name="T6" fmla="*/ 980 w 1162"/>
                <a:gd name="T7" fmla="*/ 973 h 1311"/>
                <a:gd name="T8" fmla="*/ 961 w 1162"/>
                <a:gd name="T9" fmla="*/ 791 h 1311"/>
                <a:gd name="T10" fmla="*/ 1013 w 1162"/>
                <a:gd name="T11" fmla="*/ 778 h 1311"/>
                <a:gd name="T12" fmla="*/ 1019 w 1162"/>
                <a:gd name="T13" fmla="*/ 714 h 1311"/>
                <a:gd name="T14" fmla="*/ 1097 w 1162"/>
                <a:gd name="T15" fmla="*/ 707 h 1311"/>
                <a:gd name="T16" fmla="*/ 1110 w 1162"/>
                <a:gd name="T17" fmla="*/ 649 h 1311"/>
                <a:gd name="T18" fmla="*/ 1058 w 1162"/>
                <a:gd name="T19" fmla="*/ 577 h 1311"/>
                <a:gd name="T20" fmla="*/ 1051 w 1162"/>
                <a:gd name="T21" fmla="*/ 532 h 1311"/>
                <a:gd name="T22" fmla="*/ 1103 w 1162"/>
                <a:gd name="T23" fmla="*/ 480 h 1311"/>
                <a:gd name="T24" fmla="*/ 1077 w 1162"/>
                <a:gd name="T25" fmla="*/ 428 h 1311"/>
                <a:gd name="T26" fmla="*/ 1142 w 1162"/>
                <a:gd name="T27" fmla="*/ 337 h 1311"/>
                <a:gd name="T28" fmla="*/ 1142 w 1162"/>
                <a:gd name="T29" fmla="*/ 279 h 1311"/>
                <a:gd name="T30" fmla="*/ 1162 w 1162"/>
                <a:gd name="T31" fmla="*/ 233 h 1311"/>
                <a:gd name="T32" fmla="*/ 1162 w 1162"/>
                <a:gd name="T33" fmla="*/ 136 h 1311"/>
                <a:gd name="T34" fmla="*/ 1123 w 1162"/>
                <a:gd name="T35" fmla="*/ 130 h 1311"/>
                <a:gd name="T36" fmla="*/ 1116 w 1162"/>
                <a:gd name="T37" fmla="*/ 78 h 1311"/>
                <a:gd name="T38" fmla="*/ 1090 w 1162"/>
                <a:gd name="T39" fmla="*/ 58 h 1311"/>
                <a:gd name="T40" fmla="*/ 1032 w 1162"/>
                <a:gd name="T41" fmla="*/ 104 h 1311"/>
                <a:gd name="T42" fmla="*/ 1000 w 1162"/>
                <a:gd name="T43" fmla="*/ 71 h 1311"/>
                <a:gd name="T44" fmla="*/ 831 w 1162"/>
                <a:gd name="T45" fmla="*/ 39 h 1311"/>
                <a:gd name="T46" fmla="*/ 766 w 1162"/>
                <a:gd name="T47" fmla="*/ 78 h 1311"/>
                <a:gd name="T48" fmla="*/ 643 w 1162"/>
                <a:gd name="T49" fmla="*/ 91 h 1311"/>
                <a:gd name="T50" fmla="*/ 617 w 1162"/>
                <a:gd name="T51" fmla="*/ 58 h 1311"/>
                <a:gd name="T52" fmla="*/ 617 w 1162"/>
                <a:gd name="T53" fmla="*/ 6 h 1311"/>
                <a:gd name="T54" fmla="*/ 571 w 1162"/>
                <a:gd name="T55" fmla="*/ 0 h 1311"/>
                <a:gd name="T56" fmla="*/ 519 w 1162"/>
                <a:gd name="T57" fmla="*/ 19 h 1311"/>
                <a:gd name="T58" fmla="*/ 416 w 1162"/>
                <a:gd name="T59" fmla="*/ 26 h 1311"/>
                <a:gd name="T60" fmla="*/ 435 w 1162"/>
                <a:gd name="T61" fmla="*/ 136 h 1311"/>
                <a:gd name="T62" fmla="*/ 409 w 1162"/>
                <a:gd name="T63" fmla="*/ 201 h 1311"/>
                <a:gd name="T64" fmla="*/ 279 w 1162"/>
                <a:gd name="T65" fmla="*/ 337 h 1311"/>
                <a:gd name="T66" fmla="*/ 201 w 1162"/>
                <a:gd name="T67" fmla="*/ 525 h 1311"/>
                <a:gd name="T68" fmla="*/ 214 w 1162"/>
                <a:gd name="T69" fmla="*/ 655 h 1311"/>
                <a:gd name="T70" fmla="*/ 169 w 1162"/>
                <a:gd name="T71" fmla="*/ 701 h 1311"/>
                <a:gd name="T72" fmla="*/ 111 w 1162"/>
                <a:gd name="T73" fmla="*/ 694 h 1311"/>
                <a:gd name="T74" fmla="*/ 98 w 1162"/>
                <a:gd name="T75" fmla="*/ 759 h 1311"/>
                <a:gd name="T76" fmla="*/ 33 w 1162"/>
                <a:gd name="T77" fmla="*/ 765 h 1311"/>
                <a:gd name="T78" fmla="*/ 0 w 1162"/>
                <a:gd name="T79" fmla="*/ 804 h 1311"/>
                <a:gd name="T80" fmla="*/ 117 w 1162"/>
                <a:gd name="T81" fmla="*/ 850 h 1311"/>
                <a:gd name="T82" fmla="*/ 273 w 1162"/>
                <a:gd name="T83" fmla="*/ 934 h 1311"/>
                <a:gd name="T84" fmla="*/ 318 w 1162"/>
                <a:gd name="T85" fmla="*/ 1006 h 1311"/>
                <a:gd name="T86" fmla="*/ 480 w 1162"/>
                <a:gd name="T87" fmla="*/ 993 h 1311"/>
                <a:gd name="T88" fmla="*/ 500 w 1162"/>
                <a:gd name="T89" fmla="*/ 928 h 1311"/>
                <a:gd name="T90" fmla="*/ 532 w 1162"/>
                <a:gd name="T91" fmla="*/ 941 h 1311"/>
                <a:gd name="T92" fmla="*/ 532 w 1162"/>
                <a:gd name="T93" fmla="*/ 986 h 1311"/>
                <a:gd name="T94" fmla="*/ 552 w 1162"/>
                <a:gd name="T95" fmla="*/ 1032 h 1311"/>
                <a:gd name="T96" fmla="*/ 506 w 1162"/>
                <a:gd name="T97" fmla="*/ 1090 h 1311"/>
                <a:gd name="T98" fmla="*/ 455 w 1162"/>
                <a:gd name="T99" fmla="*/ 1109 h 1311"/>
                <a:gd name="T100" fmla="*/ 487 w 1162"/>
                <a:gd name="T101" fmla="*/ 1161 h 1311"/>
                <a:gd name="T102" fmla="*/ 532 w 1162"/>
                <a:gd name="T103" fmla="*/ 1168 h 1311"/>
                <a:gd name="T104" fmla="*/ 571 w 1162"/>
                <a:gd name="T105" fmla="*/ 1285 h 1311"/>
                <a:gd name="T106" fmla="*/ 662 w 1162"/>
                <a:gd name="T107" fmla="*/ 1311 h 1311"/>
                <a:gd name="T108" fmla="*/ 675 w 1162"/>
                <a:gd name="T109" fmla="*/ 1285 h 1311"/>
                <a:gd name="T110" fmla="*/ 753 w 1162"/>
                <a:gd name="T111" fmla="*/ 1239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2" h="1311">
                  <a:moveTo>
                    <a:pt x="753" y="1239"/>
                  </a:moveTo>
                  <a:lnTo>
                    <a:pt x="766" y="1103"/>
                  </a:lnTo>
                  <a:lnTo>
                    <a:pt x="896" y="1051"/>
                  </a:lnTo>
                  <a:lnTo>
                    <a:pt x="980" y="973"/>
                  </a:lnTo>
                  <a:lnTo>
                    <a:pt x="961" y="791"/>
                  </a:lnTo>
                  <a:lnTo>
                    <a:pt x="1013" y="778"/>
                  </a:lnTo>
                  <a:lnTo>
                    <a:pt x="1019" y="714"/>
                  </a:lnTo>
                  <a:lnTo>
                    <a:pt x="1097" y="707"/>
                  </a:lnTo>
                  <a:lnTo>
                    <a:pt x="1110" y="649"/>
                  </a:lnTo>
                  <a:lnTo>
                    <a:pt x="1058" y="577"/>
                  </a:lnTo>
                  <a:lnTo>
                    <a:pt x="1051" y="532"/>
                  </a:lnTo>
                  <a:lnTo>
                    <a:pt x="1103" y="480"/>
                  </a:lnTo>
                  <a:lnTo>
                    <a:pt x="1077" y="428"/>
                  </a:lnTo>
                  <a:lnTo>
                    <a:pt x="1142" y="337"/>
                  </a:lnTo>
                  <a:lnTo>
                    <a:pt x="1142" y="279"/>
                  </a:lnTo>
                  <a:lnTo>
                    <a:pt x="1162" y="233"/>
                  </a:lnTo>
                  <a:lnTo>
                    <a:pt x="1162" y="136"/>
                  </a:lnTo>
                  <a:lnTo>
                    <a:pt x="1123" y="130"/>
                  </a:lnTo>
                  <a:lnTo>
                    <a:pt x="1116" y="78"/>
                  </a:lnTo>
                  <a:lnTo>
                    <a:pt x="1090" y="58"/>
                  </a:lnTo>
                  <a:lnTo>
                    <a:pt x="1032" y="104"/>
                  </a:lnTo>
                  <a:lnTo>
                    <a:pt x="1000" y="71"/>
                  </a:lnTo>
                  <a:lnTo>
                    <a:pt x="831" y="39"/>
                  </a:lnTo>
                  <a:lnTo>
                    <a:pt x="766" y="78"/>
                  </a:lnTo>
                  <a:lnTo>
                    <a:pt x="643" y="91"/>
                  </a:lnTo>
                  <a:lnTo>
                    <a:pt x="617" y="58"/>
                  </a:lnTo>
                  <a:lnTo>
                    <a:pt x="617" y="6"/>
                  </a:lnTo>
                  <a:lnTo>
                    <a:pt x="571" y="0"/>
                  </a:lnTo>
                  <a:lnTo>
                    <a:pt x="519" y="19"/>
                  </a:lnTo>
                  <a:lnTo>
                    <a:pt x="416" y="26"/>
                  </a:lnTo>
                  <a:lnTo>
                    <a:pt x="435" y="136"/>
                  </a:lnTo>
                  <a:lnTo>
                    <a:pt x="409" y="201"/>
                  </a:lnTo>
                  <a:lnTo>
                    <a:pt x="279" y="337"/>
                  </a:lnTo>
                  <a:lnTo>
                    <a:pt x="201" y="525"/>
                  </a:lnTo>
                  <a:lnTo>
                    <a:pt x="214" y="655"/>
                  </a:lnTo>
                  <a:lnTo>
                    <a:pt x="169" y="701"/>
                  </a:lnTo>
                  <a:lnTo>
                    <a:pt x="111" y="694"/>
                  </a:lnTo>
                  <a:lnTo>
                    <a:pt x="98" y="759"/>
                  </a:lnTo>
                  <a:lnTo>
                    <a:pt x="33" y="765"/>
                  </a:lnTo>
                  <a:lnTo>
                    <a:pt x="0" y="804"/>
                  </a:lnTo>
                  <a:lnTo>
                    <a:pt x="117" y="850"/>
                  </a:lnTo>
                  <a:lnTo>
                    <a:pt x="273" y="934"/>
                  </a:lnTo>
                  <a:lnTo>
                    <a:pt x="318" y="1006"/>
                  </a:lnTo>
                  <a:lnTo>
                    <a:pt x="480" y="993"/>
                  </a:lnTo>
                  <a:lnTo>
                    <a:pt x="500" y="928"/>
                  </a:lnTo>
                  <a:lnTo>
                    <a:pt x="532" y="941"/>
                  </a:lnTo>
                  <a:lnTo>
                    <a:pt x="532" y="986"/>
                  </a:lnTo>
                  <a:lnTo>
                    <a:pt x="552" y="1032"/>
                  </a:lnTo>
                  <a:lnTo>
                    <a:pt x="506" y="1090"/>
                  </a:lnTo>
                  <a:lnTo>
                    <a:pt x="455" y="1109"/>
                  </a:lnTo>
                  <a:lnTo>
                    <a:pt x="487" y="1161"/>
                  </a:lnTo>
                  <a:lnTo>
                    <a:pt x="532" y="1168"/>
                  </a:lnTo>
                  <a:lnTo>
                    <a:pt x="571" y="1285"/>
                  </a:lnTo>
                  <a:lnTo>
                    <a:pt x="662" y="1311"/>
                  </a:lnTo>
                  <a:lnTo>
                    <a:pt x="675" y="1285"/>
                  </a:lnTo>
                  <a:lnTo>
                    <a:pt x="753" y="1239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Freeform 152"/>
            <p:cNvSpPr>
              <a:spLocks noChangeAspect="1"/>
            </p:cNvSpPr>
            <p:nvPr/>
          </p:nvSpPr>
          <p:spPr bwMode="auto">
            <a:xfrm>
              <a:off x="7216307" y="4405871"/>
              <a:ext cx="613018" cy="748223"/>
            </a:xfrm>
            <a:custGeom>
              <a:avLst/>
              <a:gdLst>
                <a:gd name="T0" fmla="*/ 150 w 1590"/>
                <a:gd name="T1" fmla="*/ 1512 h 1940"/>
                <a:gd name="T2" fmla="*/ 202 w 1590"/>
                <a:gd name="T3" fmla="*/ 1525 h 1940"/>
                <a:gd name="T4" fmla="*/ 286 w 1590"/>
                <a:gd name="T5" fmla="*/ 1505 h 1940"/>
                <a:gd name="T6" fmla="*/ 370 w 1590"/>
                <a:gd name="T7" fmla="*/ 1531 h 1940"/>
                <a:gd name="T8" fmla="*/ 416 w 1590"/>
                <a:gd name="T9" fmla="*/ 1589 h 1940"/>
                <a:gd name="T10" fmla="*/ 448 w 1590"/>
                <a:gd name="T11" fmla="*/ 1563 h 1940"/>
                <a:gd name="T12" fmla="*/ 474 w 1590"/>
                <a:gd name="T13" fmla="*/ 1583 h 1940"/>
                <a:gd name="T14" fmla="*/ 526 w 1590"/>
                <a:gd name="T15" fmla="*/ 1596 h 1940"/>
                <a:gd name="T16" fmla="*/ 597 w 1590"/>
                <a:gd name="T17" fmla="*/ 1745 h 1940"/>
                <a:gd name="T18" fmla="*/ 870 w 1590"/>
                <a:gd name="T19" fmla="*/ 1855 h 1940"/>
                <a:gd name="T20" fmla="*/ 954 w 1590"/>
                <a:gd name="T21" fmla="*/ 1875 h 1940"/>
                <a:gd name="T22" fmla="*/ 1000 w 1590"/>
                <a:gd name="T23" fmla="*/ 1907 h 1940"/>
                <a:gd name="T24" fmla="*/ 1078 w 1590"/>
                <a:gd name="T25" fmla="*/ 1914 h 1940"/>
                <a:gd name="T26" fmla="*/ 1110 w 1590"/>
                <a:gd name="T27" fmla="*/ 1940 h 1940"/>
                <a:gd name="T28" fmla="*/ 1136 w 1590"/>
                <a:gd name="T29" fmla="*/ 1933 h 1940"/>
                <a:gd name="T30" fmla="*/ 1142 w 1590"/>
                <a:gd name="T31" fmla="*/ 1868 h 1940"/>
                <a:gd name="T32" fmla="*/ 1110 w 1590"/>
                <a:gd name="T33" fmla="*/ 1849 h 1940"/>
                <a:gd name="T34" fmla="*/ 1052 w 1590"/>
                <a:gd name="T35" fmla="*/ 1784 h 1940"/>
                <a:gd name="T36" fmla="*/ 1058 w 1590"/>
                <a:gd name="T37" fmla="*/ 1635 h 1940"/>
                <a:gd name="T38" fmla="*/ 1026 w 1590"/>
                <a:gd name="T39" fmla="*/ 1460 h 1940"/>
                <a:gd name="T40" fmla="*/ 987 w 1590"/>
                <a:gd name="T41" fmla="*/ 1414 h 1940"/>
                <a:gd name="T42" fmla="*/ 1032 w 1590"/>
                <a:gd name="T43" fmla="*/ 1349 h 1940"/>
                <a:gd name="T44" fmla="*/ 1240 w 1590"/>
                <a:gd name="T45" fmla="*/ 1044 h 1940"/>
                <a:gd name="T46" fmla="*/ 1370 w 1590"/>
                <a:gd name="T47" fmla="*/ 843 h 1940"/>
                <a:gd name="T48" fmla="*/ 1590 w 1590"/>
                <a:gd name="T49" fmla="*/ 610 h 1940"/>
                <a:gd name="T50" fmla="*/ 1512 w 1590"/>
                <a:gd name="T51" fmla="*/ 525 h 1940"/>
                <a:gd name="T52" fmla="*/ 1460 w 1590"/>
                <a:gd name="T53" fmla="*/ 460 h 1940"/>
                <a:gd name="T54" fmla="*/ 1396 w 1590"/>
                <a:gd name="T55" fmla="*/ 480 h 1940"/>
                <a:gd name="T56" fmla="*/ 1337 w 1590"/>
                <a:gd name="T57" fmla="*/ 467 h 1940"/>
                <a:gd name="T58" fmla="*/ 1259 w 1590"/>
                <a:gd name="T59" fmla="*/ 577 h 1940"/>
                <a:gd name="T60" fmla="*/ 1026 w 1590"/>
                <a:gd name="T61" fmla="*/ 584 h 1940"/>
                <a:gd name="T62" fmla="*/ 987 w 1590"/>
                <a:gd name="T63" fmla="*/ 551 h 1940"/>
                <a:gd name="T64" fmla="*/ 993 w 1590"/>
                <a:gd name="T65" fmla="*/ 519 h 1940"/>
                <a:gd name="T66" fmla="*/ 902 w 1590"/>
                <a:gd name="T67" fmla="*/ 512 h 1940"/>
                <a:gd name="T68" fmla="*/ 851 w 1590"/>
                <a:gd name="T69" fmla="*/ 454 h 1940"/>
                <a:gd name="T70" fmla="*/ 857 w 1590"/>
                <a:gd name="T71" fmla="*/ 389 h 1940"/>
                <a:gd name="T72" fmla="*/ 941 w 1590"/>
                <a:gd name="T73" fmla="*/ 389 h 1940"/>
                <a:gd name="T74" fmla="*/ 922 w 1590"/>
                <a:gd name="T75" fmla="*/ 272 h 1940"/>
                <a:gd name="T76" fmla="*/ 747 w 1590"/>
                <a:gd name="T77" fmla="*/ 207 h 1940"/>
                <a:gd name="T78" fmla="*/ 688 w 1590"/>
                <a:gd name="T79" fmla="*/ 123 h 1940"/>
                <a:gd name="T80" fmla="*/ 714 w 1590"/>
                <a:gd name="T81" fmla="*/ 84 h 1940"/>
                <a:gd name="T82" fmla="*/ 617 w 1590"/>
                <a:gd name="T83" fmla="*/ 0 h 1940"/>
                <a:gd name="T84" fmla="*/ 533 w 1590"/>
                <a:gd name="T85" fmla="*/ 64 h 1940"/>
                <a:gd name="T86" fmla="*/ 474 w 1590"/>
                <a:gd name="T87" fmla="*/ 32 h 1940"/>
                <a:gd name="T88" fmla="*/ 455 w 1590"/>
                <a:gd name="T89" fmla="*/ 58 h 1940"/>
                <a:gd name="T90" fmla="*/ 442 w 1590"/>
                <a:gd name="T91" fmla="*/ 175 h 1940"/>
                <a:gd name="T92" fmla="*/ 364 w 1590"/>
                <a:gd name="T93" fmla="*/ 214 h 1940"/>
                <a:gd name="T94" fmla="*/ 325 w 1590"/>
                <a:gd name="T95" fmla="*/ 311 h 1940"/>
                <a:gd name="T96" fmla="*/ 195 w 1590"/>
                <a:gd name="T97" fmla="*/ 363 h 1940"/>
                <a:gd name="T98" fmla="*/ 182 w 1590"/>
                <a:gd name="T99" fmla="*/ 408 h 1940"/>
                <a:gd name="T100" fmla="*/ 104 w 1590"/>
                <a:gd name="T101" fmla="*/ 415 h 1940"/>
                <a:gd name="T102" fmla="*/ 39 w 1590"/>
                <a:gd name="T103" fmla="*/ 525 h 1940"/>
                <a:gd name="T104" fmla="*/ 39 w 1590"/>
                <a:gd name="T105" fmla="*/ 590 h 1940"/>
                <a:gd name="T106" fmla="*/ 7 w 1590"/>
                <a:gd name="T107" fmla="*/ 687 h 1940"/>
                <a:gd name="T108" fmla="*/ 33 w 1590"/>
                <a:gd name="T109" fmla="*/ 869 h 1940"/>
                <a:gd name="T110" fmla="*/ 0 w 1590"/>
                <a:gd name="T111" fmla="*/ 934 h 1940"/>
                <a:gd name="T112" fmla="*/ 20 w 1590"/>
                <a:gd name="T113" fmla="*/ 1005 h 1940"/>
                <a:gd name="T114" fmla="*/ 7 w 1590"/>
                <a:gd name="T115" fmla="*/ 1096 h 1940"/>
                <a:gd name="T116" fmla="*/ 111 w 1590"/>
                <a:gd name="T117" fmla="*/ 1148 h 1940"/>
                <a:gd name="T118" fmla="*/ 130 w 1590"/>
                <a:gd name="T119" fmla="*/ 1258 h 1940"/>
                <a:gd name="T120" fmla="*/ 104 w 1590"/>
                <a:gd name="T121" fmla="*/ 1310 h 1940"/>
                <a:gd name="T122" fmla="*/ 169 w 1590"/>
                <a:gd name="T123" fmla="*/ 1427 h 1940"/>
                <a:gd name="T124" fmla="*/ 150 w 1590"/>
                <a:gd name="T125" fmla="*/ 1512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0" h="1940">
                  <a:moveTo>
                    <a:pt x="150" y="1512"/>
                  </a:moveTo>
                  <a:lnTo>
                    <a:pt x="202" y="1525"/>
                  </a:lnTo>
                  <a:lnTo>
                    <a:pt x="286" y="1505"/>
                  </a:lnTo>
                  <a:lnTo>
                    <a:pt x="370" y="1531"/>
                  </a:lnTo>
                  <a:lnTo>
                    <a:pt x="416" y="1589"/>
                  </a:lnTo>
                  <a:lnTo>
                    <a:pt x="448" y="1563"/>
                  </a:lnTo>
                  <a:lnTo>
                    <a:pt x="474" y="1583"/>
                  </a:lnTo>
                  <a:lnTo>
                    <a:pt x="526" y="1596"/>
                  </a:lnTo>
                  <a:lnTo>
                    <a:pt x="597" y="1745"/>
                  </a:lnTo>
                  <a:lnTo>
                    <a:pt x="870" y="1855"/>
                  </a:lnTo>
                  <a:lnTo>
                    <a:pt x="954" y="1875"/>
                  </a:lnTo>
                  <a:lnTo>
                    <a:pt x="1000" y="1907"/>
                  </a:lnTo>
                  <a:lnTo>
                    <a:pt x="1078" y="1914"/>
                  </a:lnTo>
                  <a:lnTo>
                    <a:pt x="1110" y="1940"/>
                  </a:lnTo>
                  <a:lnTo>
                    <a:pt x="1136" y="1933"/>
                  </a:lnTo>
                  <a:lnTo>
                    <a:pt x="1142" y="1868"/>
                  </a:lnTo>
                  <a:lnTo>
                    <a:pt x="1110" y="1849"/>
                  </a:lnTo>
                  <a:lnTo>
                    <a:pt x="1052" y="1784"/>
                  </a:lnTo>
                  <a:lnTo>
                    <a:pt x="1058" y="1635"/>
                  </a:lnTo>
                  <a:lnTo>
                    <a:pt x="1026" y="1460"/>
                  </a:lnTo>
                  <a:lnTo>
                    <a:pt x="987" y="1414"/>
                  </a:lnTo>
                  <a:lnTo>
                    <a:pt x="1032" y="1349"/>
                  </a:lnTo>
                  <a:lnTo>
                    <a:pt x="1240" y="1044"/>
                  </a:lnTo>
                  <a:lnTo>
                    <a:pt x="1370" y="843"/>
                  </a:lnTo>
                  <a:lnTo>
                    <a:pt x="1590" y="610"/>
                  </a:lnTo>
                  <a:lnTo>
                    <a:pt x="1512" y="525"/>
                  </a:lnTo>
                  <a:lnTo>
                    <a:pt x="1460" y="460"/>
                  </a:lnTo>
                  <a:lnTo>
                    <a:pt x="1396" y="480"/>
                  </a:lnTo>
                  <a:lnTo>
                    <a:pt x="1337" y="467"/>
                  </a:lnTo>
                  <a:lnTo>
                    <a:pt x="1259" y="577"/>
                  </a:lnTo>
                  <a:lnTo>
                    <a:pt x="1026" y="584"/>
                  </a:lnTo>
                  <a:lnTo>
                    <a:pt x="987" y="551"/>
                  </a:lnTo>
                  <a:lnTo>
                    <a:pt x="993" y="519"/>
                  </a:lnTo>
                  <a:lnTo>
                    <a:pt x="902" y="512"/>
                  </a:lnTo>
                  <a:lnTo>
                    <a:pt x="851" y="454"/>
                  </a:lnTo>
                  <a:lnTo>
                    <a:pt x="857" y="389"/>
                  </a:lnTo>
                  <a:lnTo>
                    <a:pt x="941" y="389"/>
                  </a:lnTo>
                  <a:lnTo>
                    <a:pt x="922" y="272"/>
                  </a:lnTo>
                  <a:lnTo>
                    <a:pt x="747" y="207"/>
                  </a:lnTo>
                  <a:lnTo>
                    <a:pt x="688" y="123"/>
                  </a:lnTo>
                  <a:lnTo>
                    <a:pt x="714" y="84"/>
                  </a:lnTo>
                  <a:lnTo>
                    <a:pt x="617" y="0"/>
                  </a:lnTo>
                  <a:lnTo>
                    <a:pt x="533" y="64"/>
                  </a:lnTo>
                  <a:lnTo>
                    <a:pt x="474" y="32"/>
                  </a:lnTo>
                  <a:lnTo>
                    <a:pt x="455" y="58"/>
                  </a:lnTo>
                  <a:lnTo>
                    <a:pt x="442" y="175"/>
                  </a:lnTo>
                  <a:lnTo>
                    <a:pt x="364" y="214"/>
                  </a:lnTo>
                  <a:lnTo>
                    <a:pt x="325" y="311"/>
                  </a:lnTo>
                  <a:lnTo>
                    <a:pt x="195" y="363"/>
                  </a:lnTo>
                  <a:lnTo>
                    <a:pt x="182" y="408"/>
                  </a:lnTo>
                  <a:lnTo>
                    <a:pt x="104" y="415"/>
                  </a:lnTo>
                  <a:lnTo>
                    <a:pt x="39" y="525"/>
                  </a:lnTo>
                  <a:lnTo>
                    <a:pt x="39" y="590"/>
                  </a:lnTo>
                  <a:lnTo>
                    <a:pt x="7" y="687"/>
                  </a:lnTo>
                  <a:lnTo>
                    <a:pt x="33" y="869"/>
                  </a:lnTo>
                  <a:lnTo>
                    <a:pt x="0" y="934"/>
                  </a:lnTo>
                  <a:lnTo>
                    <a:pt x="20" y="1005"/>
                  </a:lnTo>
                  <a:lnTo>
                    <a:pt x="7" y="1096"/>
                  </a:lnTo>
                  <a:lnTo>
                    <a:pt x="111" y="1148"/>
                  </a:lnTo>
                  <a:lnTo>
                    <a:pt x="130" y="1258"/>
                  </a:lnTo>
                  <a:lnTo>
                    <a:pt x="104" y="1310"/>
                  </a:lnTo>
                  <a:lnTo>
                    <a:pt x="169" y="1427"/>
                  </a:lnTo>
                  <a:lnTo>
                    <a:pt x="150" y="151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Freeform 153"/>
            <p:cNvSpPr>
              <a:spLocks noChangeAspect="1"/>
            </p:cNvSpPr>
            <p:nvPr/>
          </p:nvSpPr>
          <p:spPr bwMode="auto">
            <a:xfrm>
              <a:off x="7216307" y="4405871"/>
              <a:ext cx="613018" cy="748223"/>
            </a:xfrm>
            <a:custGeom>
              <a:avLst/>
              <a:gdLst>
                <a:gd name="T0" fmla="*/ 150 w 1590"/>
                <a:gd name="T1" fmla="*/ 1512 h 1940"/>
                <a:gd name="T2" fmla="*/ 202 w 1590"/>
                <a:gd name="T3" fmla="*/ 1525 h 1940"/>
                <a:gd name="T4" fmla="*/ 286 w 1590"/>
                <a:gd name="T5" fmla="*/ 1505 h 1940"/>
                <a:gd name="T6" fmla="*/ 370 w 1590"/>
                <a:gd name="T7" fmla="*/ 1531 h 1940"/>
                <a:gd name="T8" fmla="*/ 416 w 1590"/>
                <a:gd name="T9" fmla="*/ 1589 h 1940"/>
                <a:gd name="T10" fmla="*/ 448 w 1590"/>
                <a:gd name="T11" fmla="*/ 1563 h 1940"/>
                <a:gd name="T12" fmla="*/ 474 w 1590"/>
                <a:gd name="T13" fmla="*/ 1583 h 1940"/>
                <a:gd name="T14" fmla="*/ 526 w 1590"/>
                <a:gd name="T15" fmla="*/ 1596 h 1940"/>
                <a:gd name="T16" fmla="*/ 597 w 1590"/>
                <a:gd name="T17" fmla="*/ 1745 h 1940"/>
                <a:gd name="T18" fmla="*/ 870 w 1590"/>
                <a:gd name="T19" fmla="*/ 1855 h 1940"/>
                <a:gd name="T20" fmla="*/ 954 w 1590"/>
                <a:gd name="T21" fmla="*/ 1875 h 1940"/>
                <a:gd name="T22" fmla="*/ 1000 w 1590"/>
                <a:gd name="T23" fmla="*/ 1907 h 1940"/>
                <a:gd name="T24" fmla="*/ 1078 w 1590"/>
                <a:gd name="T25" fmla="*/ 1914 h 1940"/>
                <a:gd name="T26" fmla="*/ 1110 w 1590"/>
                <a:gd name="T27" fmla="*/ 1940 h 1940"/>
                <a:gd name="T28" fmla="*/ 1136 w 1590"/>
                <a:gd name="T29" fmla="*/ 1933 h 1940"/>
                <a:gd name="T30" fmla="*/ 1142 w 1590"/>
                <a:gd name="T31" fmla="*/ 1868 h 1940"/>
                <a:gd name="T32" fmla="*/ 1110 w 1590"/>
                <a:gd name="T33" fmla="*/ 1849 h 1940"/>
                <a:gd name="T34" fmla="*/ 1052 w 1590"/>
                <a:gd name="T35" fmla="*/ 1784 h 1940"/>
                <a:gd name="T36" fmla="*/ 1058 w 1590"/>
                <a:gd name="T37" fmla="*/ 1635 h 1940"/>
                <a:gd name="T38" fmla="*/ 1026 w 1590"/>
                <a:gd name="T39" fmla="*/ 1460 h 1940"/>
                <a:gd name="T40" fmla="*/ 987 w 1590"/>
                <a:gd name="T41" fmla="*/ 1414 h 1940"/>
                <a:gd name="T42" fmla="*/ 1032 w 1590"/>
                <a:gd name="T43" fmla="*/ 1349 h 1940"/>
                <a:gd name="T44" fmla="*/ 1240 w 1590"/>
                <a:gd name="T45" fmla="*/ 1044 h 1940"/>
                <a:gd name="T46" fmla="*/ 1370 w 1590"/>
                <a:gd name="T47" fmla="*/ 843 h 1940"/>
                <a:gd name="T48" fmla="*/ 1590 w 1590"/>
                <a:gd name="T49" fmla="*/ 610 h 1940"/>
                <a:gd name="T50" fmla="*/ 1512 w 1590"/>
                <a:gd name="T51" fmla="*/ 525 h 1940"/>
                <a:gd name="T52" fmla="*/ 1460 w 1590"/>
                <a:gd name="T53" fmla="*/ 460 h 1940"/>
                <a:gd name="T54" fmla="*/ 1396 w 1590"/>
                <a:gd name="T55" fmla="*/ 480 h 1940"/>
                <a:gd name="T56" fmla="*/ 1337 w 1590"/>
                <a:gd name="T57" fmla="*/ 467 h 1940"/>
                <a:gd name="T58" fmla="*/ 1259 w 1590"/>
                <a:gd name="T59" fmla="*/ 577 h 1940"/>
                <a:gd name="T60" fmla="*/ 1026 w 1590"/>
                <a:gd name="T61" fmla="*/ 584 h 1940"/>
                <a:gd name="T62" fmla="*/ 987 w 1590"/>
                <a:gd name="T63" fmla="*/ 551 h 1940"/>
                <a:gd name="T64" fmla="*/ 993 w 1590"/>
                <a:gd name="T65" fmla="*/ 519 h 1940"/>
                <a:gd name="T66" fmla="*/ 902 w 1590"/>
                <a:gd name="T67" fmla="*/ 512 h 1940"/>
                <a:gd name="T68" fmla="*/ 851 w 1590"/>
                <a:gd name="T69" fmla="*/ 454 h 1940"/>
                <a:gd name="T70" fmla="*/ 857 w 1590"/>
                <a:gd name="T71" fmla="*/ 389 h 1940"/>
                <a:gd name="T72" fmla="*/ 941 w 1590"/>
                <a:gd name="T73" fmla="*/ 389 h 1940"/>
                <a:gd name="T74" fmla="*/ 922 w 1590"/>
                <a:gd name="T75" fmla="*/ 272 h 1940"/>
                <a:gd name="T76" fmla="*/ 747 w 1590"/>
                <a:gd name="T77" fmla="*/ 207 h 1940"/>
                <a:gd name="T78" fmla="*/ 688 w 1590"/>
                <a:gd name="T79" fmla="*/ 123 h 1940"/>
                <a:gd name="T80" fmla="*/ 714 w 1590"/>
                <a:gd name="T81" fmla="*/ 84 h 1940"/>
                <a:gd name="T82" fmla="*/ 617 w 1590"/>
                <a:gd name="T83" fmla="*/ 0 h 1940"/>
                <a:gd name="T84" fmla="*/ 533 w 1590"/>
                <a:gd name="T85" fmla="*/ 64 h 1940"/>
                <a:gd name="T86" fmla="*/ 474 w 1590"/>
                <a:gd name="T87" fmla="*/ 32 h 1940"/>
                <a:gd name="T88" fmla="*/ 455 w 1590"/>
                <a:gd name="T89" fmla="*/ 58 h 1940"/>
                <a:gd name="T90" fmla="*/ 442 w 1590"/>
                <a:gd name="T91" fmla="*/ 175 h 1940"/>
                <a:gd name="T92" fmla="*/ 364 w 1590"/>
                <a:gd name="T93" fmla="*/ 214 h 1940"/>
                <a:gd name="T94" fmla="*/ 325 w 1590"/>
                <a:gd name="T95" fmla="*/ 311 h 1940"/>
                <a:gd name="T96" fmla="*/ 195 w 1590"/>
                <a:gd name="T97" fmla="*/ 363 h 1940"/>
                <a:gd name="T98" fmla="*/ 182 w 1590"/>
                <a:gd name="T99" fmla="*/ 408 h 1940"/>
                <a:gd name="T100" fmla="*/ 104 w 1590"/>
                <a:gd name="T101" fmla="*/ 415 h 1940"/>
                <a:gd name="T102" fmla="*/ 39 w 1590"/>
                <a:gd name="T103" fmla="*/ 525 h 1940"/>
                <a:gd name="T104" fmla="*/ 39 w 1590"/>
                <a:gd name="T105" fmla="*/ 590 h 1940"/>
                <a:gd name="T106" fmla="*/ 7 w 1590"/>
                <a:gd name="T107" fmla="*/ 687 h 1940"/>
                <a:gd name="T108" fmla="*/ 33 w 1590"/>
                <a:gd name="T109" fmla="*/ 869 h 1940"/>
                <a:gd name="T110" fmla="*/ 0 w 1590"/>
                <a:gd name="T111" fmla="*/ 934 h 1940"/>
                <a:gd name="T112" fmla="*/ 20 w 1590"/>
                <a:gd name="T113" fmla="*/ 1005 h 1940"/>
                <a:gd name="T114" fmla="*/ 7 w 1590"/>
                <a:gd name="T115" fmla="*/ 1096 h 1940"/>
                <a:gd name="T116" fmla="*/ 111 w 1590"/>
                <a:gd name="T117" fmla="*/ 1148 h 1940"/>
                <a:gd name="T118" fmla="*/ 130 w 1590"/>
                <a:gd name="T119" fmla="*/ 1258 h 1940"/>
                <a:gd name="T120" fmla="*/ 104 w 1590"/>
                <a:gd name="T121" fmla="*/ 1310 h 1940"/>
                <a:gd name="T122" fmla="*/ 169 w 1590"/>
                <a:gd name="T123" fmla="*/ 1427 h 1940"/>
                <a:gd name="T124" fmla="*/ 150 w 1590"/>
                <a:gd name="T125" fmla="*/ 1512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0" h="1940">
                  <a:moveTo>
                    <a:pt x="150" y="1512"/>
                  </a:moveTo>
                  <a:lnTo>
                    <a:pt x="202" y="1525"/>
                  </a:lnTo>
                  <a:lnTo>
                    <a:pt x="286" y="1505"/>
                  </a:lnTo>
                  <a:lnTo>
                    <a:pt x="370" y="1531"/>
                  </a:lnTo>
                  <a:lnTo>
                    <a:pt x="416" y="1589"/>
                  </a:lnTo>
                  <a:lnTo>
                    <a:pt x="448" y="1563"/>
                  </a:lnTo>
                  <a:lnTo>
                    <a:pt x="474" y="1583"/>
                  </a:lnTo>
                  <a:lnTo>
                    <a:pt x="526" y="1596"/>
                  </a:lnTo>
                  <a:lnTo>
                    <a:pt x="597" y="1745"/>
                  </a:lnTo>
                  <a:lnTo>
                    <a:pt x="870" y="1855"/>
                  </a:lnTo>
                  <a:lnTo>
                    <a:pt x="954" y="1875"/>
                  </a:lnTo>
                  <a:lnTo>
                    <a:pt x="1000" y="1907"/>
                  </a:lnTo>
                  <a:lnTo>
                    <a:pt x="1078" y="1914"/>
                  </a:lnTo>
                  <a:lnTo>
                    <a:pt x="1110" y="1940"/>
                  </a:lnTo>
                  <a:lnTo>
                    <a:pt x="1136" y="1933"/>
                  </a:lnTo>
                  <a:lnTo>
                    <a:pt x="1142" y="1868"/>
                  </a:lnTo>
                  <a:lnTo>
                    <a:pt x="1110" y="1849"/>
                  </a:lnTo>
                  <a:lnTo>
                    <a:pt x="1052" y="1784"/>
                  </a:lnTo>
                  <a:lnTo>
                    <a:pt x="1058" y="1635"/>
                  </a:lnTo>
                  <a:lnTo>
                    <a:pt x="1026" y="1460"/>
                  </a:lnTo>
                  <a:lnTo>
                    <a:pt x="987" y="1414"/>
                  </a:lnTo>
                  <a:lnTo>
                    <a:pt x="1032" y="1349"/>
                  </a:lnTo>
                  <a:lnTo>
                    <a:pt x="1240" y="1044"/>
                  </a:lnTo>
                  <a:lnTo>
                    <a:pt x="1370" y="843"/>
                  </a:lnTo>
                  <a:lnTo>
                    <a:pt x="1590" y="610"/>
                  </a:lnTo>
                  <a:lnTo>
                    <a:pt x="1512" y="525"/>
                  </a:lnTo>
                  <a:lnTo>
                    <a:pt x="1460" y="460"/>
                  </a:lnTo>
                  <a:lnTo>
                    <a:pt x="1396" y="480"/>
                  </a:lnTo>
                  <a:lnTo>
                    <a:pt x="1337" y="467"/>
                  </a:lnTo>
                  <a:lnTo>
                    <a:pt x="1259" y="577"/>
                  </a:lnTo>
                  <a:lnTo>
                    <a:pt x="1026" y="584"/>
                  </a:lnTo>
                  <a:lnTo>
                    <a:pt x="987" y="551"/>
                  </a:lnTo>
                  <a:lnTo>
                    <a:pt x="993" y="519"/>
                  </a:lnTo>
                  <a:lnTo>
                    <a:pt x="902" y="512"/>
                  </a:lnTo>
                  <a:lnTo>
                    <a:pt x="851" y="454"/>
                  </a:lnTo>
                  <a:lnTo>
                    <a:pt x="857" y="389"/>
                  </a:lnTo>
                  <a:lnTo>
                    <a:pt x="941" y="389"/>
                  </a:lnTo>
                  <a:lnTo>
                    <a:pt x="922" y="272"/>
                  </a:lnTo>
                  <a:lnTo>
                    <a:pt x="747" y="207"/>
                  </a:lnTo>
                  <a:lnTo>
                    <a:pt x="688" y="123"/>
                  </a:lnTo>
                  <a:lnTo>
                    <a:pt x="714" y="84"/>
                  </a:lnTo>
                  <a:lnTo>
                    <a:pt x="617" y="0"/>
                  </a:lnTo>
                  <a:lnTo>
                    <a:pt x="533" y="64"/>
                  </a:lnTo>
                  <a:lnTo>
                    <a:pt x="474" y="32"/>
                  </a:lnTo>
                  <a:lnTo>
                    <a:pt x="455" y="58"/>
                  </a:lnTo>
                  <a:lnTo>
                    <a:pt x="442" y="175"/>
                  </a:lnTo>
                  <a:lnTo>
                    <a:pt x="364" y="214"/>
                  </a:lnTo>
                  <a:lnTo>
                    <a:pt x="325" y="311"/>
                  </a:lnTo>
                  <a:lnTo>
                    <a:pt x="195" y="363"/>
                  </a:lnTo>
                  <a:lnTo>
                    <a:pt x="182" y="408"/>
                  </a:lnTo>
                  <a:lnTo>
                    <a:pt x="104" y="415"/>
                  </a:lnTo>
                  <a:lnTo>
                    <a:pt x="39" y="525"/>
                  </a:lnTo>
                  <a:lnTo>
                    <a:pt x="39" y="590"/>
                  </a:lnTo>
                  <a:lnTo>
                    <a:pt x="7" y="687"/>
                  </a:lnTo>
                  <a:lnTo>
                    <a:pt x="33" y="869"/>
                  </a:lnTo>
                  <a:lnTo>
                    <a:pt x="0" y="934"/>
                  </a:lnTo>
                  <a:lnTo>
                    <a:pt x="20" y="1005"/>
                  </a:lnTo>
                  <a:lnTo>
                    <a:pt x="7" y="1096"/>
                  </a:lnTo>
                  <a:lnTo>
                    <a:pt x="111" y="1148"/>
                  </a:lnTo>
                  <a:lnTo>
                    <a:pt x="130" y="1258"/>
                  </a:lnTo>
                  <a:lnTo>
                    <a:pt x="104" y="1310"/>
                  </a:lnTo>
                  <a:lnTo>
                    <a:pt x="169" y="1427"/>
                  </a:lnTo>
                  <a:lnTo>
                    <a:pt x="150" y="1512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Freeform 154"/>
            <p:cNvSpPr>
              <a:spLocks noChangeAspect="1"/>
            </p:cNvSpPr>
            <p:nvPr/>
          </p:nvSpPr>
          <p:spPr bwMode="auto">
            <a:xfrm>
              <a:off x="7340453" y="2899012"/>
              <a:ext cx="590271" cy="888611"/>
            </a:xfrm>
            <a:custGeom>
              <a:avLst/>
              <a:gdLst>
                <a:gd name="T0" fmla="*/ 1090 w 1531"/>
                <a:gd name="T1" fmla="*/ 2187 h 2304"/>
                <a:gd name="T2" fmla="*/ 1343 w 1531"/>
                <a:gd name="T3" fmla="*/ 1953 h 2304"/>
                <a:gd name="T4" fmla="*/ 1531 w 1531"/>
                <a:gd name="T5" fmla="*/ 1837 h 2304"/>
                <a:gd name="T6" fmla="*/ 1499 w 1531"/>
                <a:gd name="T7" fmla="*/ 1415 h 2304"/>
                <a:gd name="T8" fmla="*/ 1512 w 1531"/>
                <a:gd name="T9" fmla="*/ 1311 h 2304"/>
                <a:gd name="T10" fmla="*/ 1350 w 1531"/>
                <a:gd name="T11" fmla="*/ 1012 h 2304"/>
                <a:gd name="T12" fmla="*/ 1233 w 1531"/>
                <a:gd name="T13" fmla="*/ 565 h 2304"/>
                <a:gd name="T14" fmla="*/ 1181 w 1531"/>
                <a:gd name="T15" fmla="*/ 260 h 2304"/>
                <a:gd name="T16" fmla="*/ 960 w 1531"/>
                <a:gd name="T17" fmla="*/ 91 h 2304"/>
                <a:gd name="T18" fmla="*/ 805 w 1531"/>
                <a:gd name="T19" fmla="*/ 0 h 2304"/>
                <a:gd name="T20" fmla="*/ 772 w 1531"/>
                <a:gd name="T21" fmla="*/ 104 h 2304"/>
                <a:gd name="T22" fmla="*/ 603 w 1531"/>
                <a:gd name="T23" fmla="*/ 273 h 2304"/>
                <a:gd name="T24" fmla="*/ 662 w 1531"/>
                <a:gd name="T25" fmla="*/ 377 h 2304"/>
                <a:gd name="T26" fmla="*/ 779 w 1531"/>
                <a:gd name="T27" fmla="*/ 532 h 2304"/>
                <a:gd name="T28" fmla="*/ 649 w 1531"/>
                <a:gd name="T29" fmla="*/ 746 h 2304"/>
                <a:gd name="T30" fmla="*/ 564 w 1531"/>
                <a:gd name="T31" fmla="*/ 818 h 2304"/>
                <a:gd name="T32" fmla="*/ 370 w 1531"/>
                <a:gd name="T33" fmla="*/ 935 h 2304"/>
                <a:gd name="T34" fmla="*/ 253 w 1531"/>
                <a:gd name="T35" fmla="*/ 974 h 2304"/>
                <a:gd name="T36" fmla="*/ 175 w 1531"/>
                <a:gd name="T37" fmla="*/ 1019 h 2304"/>
                <a:gd name="T38" fmla="*/ 0 w 1531"/>
                <a:gd name="T39" fmla="*/ 1019 h 2304"/>
                <a:gd name="T40" fmla="*/ 39 w 1531"/>
                <a:gd name="T41" fmla="*/ 1194 h 2304"/>
                <a:gd name="T42" fmla="*/ 65 w 1531"/>
                <a:gd name="T43" fmla="*/ 1298 h 2304"/>
                <a:gd name="T44" fmla="*/ 91 w 1531"/>
                <a:gd name="T45" fmla="*/ 1408 h 2304"/>
                <a:gd name="T46" fmla="*/ 175 w 1531"/>
                <a:gd name="T47" fmla="*/ 1467 h 2304"/>
                <a:gd name="T48" fmla="*/ 253 w 1531"/>
                <a:gd name="T49" fmla="*/ 1545 h 2304"/>
                <a:gd name="T50" fmla="*/ 318 w 1531"/>
                <a:gd name="T51" fmla="*/ 1694 h 2304"/>
                <a:gd name="T52" fmla="*/ 435 w 1531"/>
                <a:gd name="T53" fmla="*/ 1681 h 2304"/>
                <a:gd name="T54" fmla="*/ 461 w 1531"/>
                <a:gd name="T55" fmla="*/ 1778 h 2304"/>
                <a:gd name="T56" fmla="*/ 532 w 1531"/>
                <a:gd name="T57" fmla="*/ 1914 h 2304"/>
                <a:gd name="T58" fmla="*/ 584 w 1531"/>
                <a:gd name="T59" fmla="*/ 2038 h 2304"/>
                <a:gd name="T60" fmla="*/ 636 w 1531"/>
                <a:gd name="T61" fmla="*/ 2180 h 2304"/>
                <a:gd name="T62" fmla="*/ 850 w 1531"/>
                <a:gd name="T63" fmla="*/ 2213 h 2304"/>
                <a:gd name="T64" fmla="*/ 1032 w 1531"/>
                <a:gd name="T65" fmla="*/ 2297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31" h="2304">
                  <a:moveTo>
                    <a:pt x="1032" y="2297"/>
                  </a:moveTo>
                  <a:lnTo>
                    <a:pt x="1090" y="2187"/>
                  </a:lnTo>
                  <a:lnTo>
                    <a:pt x="1226" y="2025"/>
                  </a:lnTo>
                  <a:lnTo>
                    <a:pt x="1343" y="1953"/>
                  </a:lnTo>
                  <a:lnTo>
                    <a:pt x="1427" y="1934"/>
                  </a:lnTo>
                  <a:lnTo>
                    <a:pt x="1531" y="1837"/>
                  </a:lnTo>
                  <a:lnTo>
                    <a:pt x="1531" y="1512"/>
                  </a:lnTo>
                  <a:lnTo>
                    <a:pt x="1499" y="1415"/>
                  </a:lnTo>
                  <a:lnTo>
                    <a:pt x="1518" y="1382"/>
                  </a:lnTo>
                  <a:lnTo>
                    <a:pt x="1512" y="1311"/>
                  </a:lnTo>
                  <a:lnTo>
                    <a:pt x="1466" y="1285"/>
                  </a:lnTo>
                  <a:lnTo>
                    <a:pt x="1350" y="1012"/>
                  </a:lnTo>
                  <a:lnTo>
                    <a:pt x="1278" y="694"/>
                  </a:lnTo>
                  <a:lnTo>
                    <a:pt x="1233" y="565"/>
                  </a:lnTo>
                  <a:lnTo>
                    <a:pt x="1226" y="318"/>
                  </a:lnTo>
                  <a:lnTo>
                    <a:pt x="1181" y="260"/>
                  </a:lnTo>
                  <a:lnTo>
                    <a:pt x="1135" y="182"/>
                  </a:lnTo>
                  <a:lnTo>
                    <a:pt x="960" y="91"/>
                  </a:lnTo>
                  <a:lnTo>
                    <a:pt x="921" y="46"/>
                  </a:lnTo>
                  <a:lnTo>
                    <a:pt x="805" y="0"/>
                  </a:lnTo>
                  <a:lnTo>
                    <a:pt x="785" y="33"/>
                  </a:lnTo>
                  <a:lnTo>
                    <a:pt x="772" y="104"/>
                  </a:lnTo>
                  <a:lnTo>
                    <a:pt x="603" y="182"/>
                  </a:lnTo>
                  <a:lnTo>
                    <a:pt x="603" y="273"/>
                  </a:lnTo>
                  <a:lnTo>
                    <a:pt x="668" y="299"/>
                  </a:lnTo>
                  <a:lnTo>
                    <a:pt x="662" y="377"/>
                  </a:lnTo>
                  <a:lnTo>
                    <a:pt x="701" y="409"/>
                  </a:lnTo>
                  <a:lnTo>
                    <a:pt x="779" y="532"/>
                  </a:lnTo>
                  <a:lnTo>
                    <a:pt x="766" y="610"/>
                  </a:lnTo>
                  <a:lnTo>
                    <a:pt x="649" y="746"/>
                  </a:lnTo>
                  <a:lnTo>
                    <a:pt x="603" y="753"/>
                  </a:lnTo>
                  <a:lnTo>
                    <a:pt x="564" y="818"/>
                  </a:lnTo>
                  <a:lnTo>
                    <a:pt x="500" y="805"/>
                  </a:lnTo>
                  <a:lnTo>
                    <a:pt x="370" y="935"/>
                  </a:lnTo>
                  <a:lnTo>
                    <a:pt x="292" y="980"/>
                  </a:lnTo>
                  <a:lnTo>
                    <a:pt x="253" y="974"/>
                  </a:lnTo>
                  <a:lnTo>
                    <a:pt x="188" y="993"/>
                  </a:lnTo>
                  <a:lnTo>
                    <a:pt x="175" y="1019"/>
                  </a:lnTo>
                  <a:lnTo>
                    <a:pt x="71" y="999"/>
                  </a:lnTo>
                  <a:lnTo>
                    <a:pt x="0" y="1019"/>
                  </a:lnTo>
                  <a:lnTo>
                    <a:pt x="52" y="1142"/>
                  </a:lnTo>
                  <a:lnTo>
                    <a:pt x="39" y="1194"/>
                  </a:lnTo>
                  <a:lnTo>
                    <a:pt x="19" y="1214"/>
                  </a:lnTo>
                  <a:lnTo>
                    <a:pt x="65" y="1298"/>
                  </a:lnTo>
                  <a:lnTo>
                    <a:pt x="52" y="1356"/>
                  </a:lnTo>
                  <a:lnTo>
                    <a:pt x="91" y="1408"/>
                  </a:lnTo>
                  <a:lnTo>
                    <a:pt x="136" y="1408"/>
                  </a:lnTo>
                  <a:lnTo>
                    <a:pt x="175" y="1467"/>
                  </a:lnTo>
                  <a:lnTo>
                    <a:pt x="182" y="1512"/>
                  </a:lnTo>
                  <a:lnTo>
                    <a:pt x="253" y="1545"/>
                  </a:lnTo>
                  <a:lnTo>
                    <a:pt x="240" y="1629"/>
                  </a:lnTo>
                  <a:lnTo>
                    <a:pt x="318" y="1694"/>
                  </a:lnTo>
                  <a:lnTo>
                    <a:pt x="389" y="1655"/>
                  </a:lnTo>
                  <a:lnTo>
                    <a:pt x="435" y="1681"/>
                  </a:lnTo>
                  <a:lnTo>
                    <a:pt x="422" y="1759"/>
                  </a:lnTo>
                  <a:lnTo>
                    <a:pt x="461" y="1778"/>
                  </a:lnTo>
                  <a:lnTo>
                    <a:pt x="538" y="1765"/>
                  </a:lnTo>
                  <a:lnTo>
                    <a:pt x="532" y="1914"/>
                  </a:lnTo>
                  <a:lnTo>
                    <a:pt x="506" y="1953"/>
                  </a:lnTo>
                  <a:lnTo>
                    <a:pt x="584" y="2038"/>
                  </a:lnTo>
                  <a:lnTo>
                    <a:pt x="597" y="2148"/>
                  </a:lnTo>
                  <a:lnTo>
                    <a:pt x="636" y="2180"/>
                  </a:lnTo>
                  <a:lnTo>
                    <a:pt x="798" y="2232"/>
                  </a:lnTo>
                  <a:lnTo>
                    <a:pt x="850" y="2213"/>
                  </a:lnTo>
                  <a:lnTo>
                    <a:pt x="967" y="2304"/>
                  </a:lnTo>
                  <a:lnTo>
                    <a:pt x="1032" y="2297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Freeform 155"/>
            <p:cNvSpPr>
              <a:spLocks noChangeAspect="1"/>
            </p:cNvSpPr>
            <p:nvPr/>
          </p:nvSpPr>
          <p:spPr bwMode="auto">
            <a:xfrm>
              <a:off x="7341609" y="2899012"/>
              <a:ext cx="590271" cy="888611"/>
            </a:xfrm>
            <a:custGeom>
              <a:avLst/>
              <a:gdLst>
                <a:gd name="T0" fmla="*/ 1090 w 1531"/>
                <a:gd name="T1" fmla="*/ 2187 h 2304"/>
                <a:gd name="T2" fmla="*/ 1343 w 1531"/>
                <a:gd name="T3" fmla="*/ 1953 h 2304"/>
                <a:gd name="T4" fmla="*/ 1531 w 1531"/>
                <a:gd name="T5" fmla="*/ 1837 h 2304"/>
                <a:gd name="T6" fmla="*/ 1499 w 1531"/>
                <a:gd name="T7" fmla="*/ 1415 h 2304"/>
                <a:gd name="T8" fmla="*/ 1512 w 1531"/>
                <a:gd name="T9" fmla="*/ 1311 h 2304"/>
                <a:gd name="T10" fmla="*/ 1350 w 1531"/>
                <a:gd name="T11" fmla="*/ 1012 h 2304"/>
                <a:gd name="T12" fmla="*/ 1233 w 1531"/>
                <a:gd name="T13" fmla="*/ 565 h 2304"/>
                <a:gd name="T14" fmla="*/ 1181 w 1531"/>
                <a:gd name="T15" fmla="*/ 260 h 2304"/>
                <a:gd name="T16" fmla="*/ 960 w 1531"/>
                <a:gd name="T17" fmla="*/ 91 h 2304"/>
                <a:gd name="T18" fmla="*/ 805 w 1531"/>
                <a:gd name="T19" fmla="*/ 0 h 2304"/>
                <a:gd name="T20" fmla="*/ 772 w 1531"/>
                <a:gd name="T21" fmla="*/ 104 h 2304"/>
                <a:gd name="T22" fmla="*/ 603 w 1531"/>
                <a:gd name="T23" fmla="*/ 273 h 2304"/>
                <a:gd name="T24" fmla="*/ 662 w 1531"/>
                <a:gd name="T25" fmla="*/ 377 h 2304"/>
                <a:gd name="T26" fmla="*/ 779 w 1531"/>
                <a:gd name="T27" fmla="*/ 532 h 2304"/>
                <a:gd name="T28" fmla="*/ 649 w 1531"/>
                <a:gd name="T29" fmla="*/ 746 h 2304"/>
                <a:gd name="T30" fmla="*/ 564 w 1531"/>
                <a:gd name="T31" fmla="*/ 818 h 2304"/>
                <a:gd name="T32" fmla="*/ 370 w 1531"/>
                <a:gd name="T33" fmla="*/ 935 h 2304"/>
                <a:gd name="T34" fmla="*/ 253 w 1531"/>
                <a:gd name="T35" fmla="*/ 974 h 2304"/>
                <a:gd name="T36" fmla="*/ 175 w 1531"/>
                <a:gd name="T37" fmla="*/ 1019 h 2304"/>
                <a:gd name="T38" fmla="*/ 0 w 1531"/>
                <a:gd name="T39" fmla="*/ 1019 h 2304"/>
                <a:gd name="T40" fmla="*/ 39 w 1531"/>
                <a:gd name="T41" fmla="*/ 1194 h 2304"/>
                <a:gd name="T42" fmla="*/ 65 w 1531"/>
                <a:gd name="T43" fmla="*/ 1298 h 2304"/>
                <a:gd name="T44" fmla="*/ 91 w 1531"/>
                <a:gd name="T45" fmla="*/ 1408 h 2304"/>
                <a:gd name="T46" fmla="*/ 175 w 1531"/>
                <a:gd name="T47" fmla="*/ 1467 h 2304"/>
                <a:gd name="T48" fmla="*/ 253 w 1531"/>
                <a:gd name="T49" fmla="*/ 1545 h 2304"/>
                <a:gd name="T50" fmla="*/ 318 w 1531"/>
                <a:gd name="T51" fmla="*/ 1694 h 2304"/>
                <a:gd name="T52" fmla="*/ 435 w 1531"/>
                <a:gd name="T53" fmla="*/ 1681 h 2304"/>
                <a:gd name="T54" fmla="*/ 461 w 1531"/>
                <a:gd name="T55" fmla="*/ 1778 h 2304"/>
                <a:gd name="T56" fmla="*/ 532 w 1531"/>
                <a:gd name="T57" fmla="*/ 1914 h 2304"/>
                <a:gd name="T58" fmla="*/ 584 w 1531"/>
                <a:gd name="T59" fmla="*/ 2038 h 2304"/>
                <a:gd name="T60" fmla="*/ 636 w 1531"/>
                <a:gd name="T61" fmla="*/ 2180 h 2304"/>
                <a:gd name="T62" fmla="*/ 850 w 1531"/>
                <a:gd name="T63" fmla="*/ 2213 h 2304"/>
                <a:gd name="T64" fmla="*/ 1032 w 1531"/>
                <a:gd name="T65" fmla="*/ 2297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31" h="2304">
                  <a:moveTo>
                    <a:pt x="1032" y="2297"/>
                  </a:moveTo>
                  <a:lnTo>
                    <a:pt x="1090" y="2187"/>
                  </a:lnTo>
                  <a:lnTo>
                    <a:pt x="1226" y="2025"/>
                  </a:lnTo>
                  <a:lnTo>
                    <a:pt x="1343" y="1953"/>
                  </a:lnTo>
                  <a:lnTo>
                    <a:pt x="1427" y="1934"/>
                  </a:lnTo>
                  <a:lnTo>
                    <a:pt x="1531" y="1837"/>
                  </a:lnTo>
                  <a:lnTo>
                    <a:pt x="1531" y="1512"/>
                  </a:lnTo>
                  <a:lnTo>
                    <a:pt x="1499" y="1415"/>
                  </a:lnTo>
                  <a:lnTo>
                    <a:pt x="1518" y="1382"/>
                  </a:lnTo>
                  <a:lnTo>
                    <a:pt x="1512" y="1311"/>
                  </a:lnTo>
                  <a:lnTo>
                    <a:pt x="1466" y="1285"/>
                  </a:lnTo>
                  <a:lnTo>
                    <a:pt x="1350" y="1012"/>
                  </a:lnTo>
                  <a:lnTo>
                    <a:pt x="1278" y="694"/>
                  </a:lnTo>
                  <a:lnTo>
                    <a:pt x="1233" y="565"/>
                  </a:lnTo>
                  <a:lnTo>
                    <a:pt x="1226" y="318"/>
                  </a:lnTo>
                  <a:lnTo>
                    <a:pt x="1181" y="260"/>
                  </a:lnTo>
                  <a:lnTo>
                    <a:pt x="1135" y="182"/>
                  </a:lnTo>
                  <a:lnTo>
                    <a:pt x="960" y="91"/>
                  </a:lnTo>
                  <a:lnTo>
                    <a:pt x="921" y="46"/>
                  </a:lnTo>
                  <a:lnTo>
                    <a:pt x="805" y="0"/>
                  </a:lnTo>
                  <a:lnTo>
                    <a:pt x="785" y="33"/>
                  </a:lnTo>
                  <a:lnTo>
                    <a:pt x="772" y="104"/>
                  </a:lnTo>
                  <a:lnTo>
                    <a:pt x="603" y="182"/>
                  </a:lnTo>
                  <a:lnTo>
                    <a:pt x="603" y="273"/>
                  </a:lnTo>
                  <a:lnTo>
                    <a:pt x="668" y="299"/>
                  </a:lnTo>
                  <a:lnTo>
                    <a:pt x="662" y="377"/>
                  </a:lnTo>
                  <a:lnTo>
                    <a:pt x="701" y="409"/>
                  </a:lnTo>
                  <a:lnTo>
                    <a:pt x="779" y="532"/>
                  </a:lnTo>
                  <a:lnTo>
                    <a:pt x="766" y="610"/>
                  </a:lnTo>
                  <a:lnTo>
                    <a:pt x="649" y="746"/>
                  </a:lnTo>
                  <a:lnTo>
                    <a:pt x="603" y="753"/>
                  </a:lnTo>
                  <a:lnTo>
                    <a:pt x="564" y="818"/>
                  </a:lnTo>
                  <a:lnTo>
                    <a:pt x="500" y="805"/>
                  </a:lnTo>
                  <a:lnTo>
                    <a:pt x="370" y="935"/>
                  </a:lnTo>
                  <a:lnTo>
                    <a:pt x="292" y="980"/>
                  </a:lnTo>
                  <a:lnTo>
                    <a:pt x="253" y="974"/>
                  </a:lnTo>
                  <a:lnTo>
                    <a:pt x="188" y="993"/>
                  </a:lnTo>
                  <a:lnTo>
                    <a:pt x="175" y="1019"/>
                  </a:lnTo>
                  <a:lnTo>
                    <a:pt x="71" y="999"/>
                  </a:lnTo>
                  <a:lnTo>
                    <a:pt x="0" y="1019"/>
                  </a:lnTo>
                  <a:lnTo>
                    <a:pt x="52" y="1142"/>
                  </a:lnTo>
                  <a:lnTo>
                    <a:pt x="39" y="1194"/>
                  </a:lnTo>
                  <a:lnTo>
                    <a:pt x="19" y="1214"/>
                  </a:lnTo>
                  <a:lnTo>
                    <a:pt x="65" y="1298"/>
                  </a:lnTo>
                  <a:lnTo>
                    <a:pt x="52" y="1356"/>
                  </a:lnTo>
                  <a:lnTo>
                    <a:pt x="91" y="1408"/>
                  </a:lnTo>
                  <a:lnTo>
                    <a:pt x="136" y="1408"/>
                  </a:lnTo>
                  <a:lnTo>
                    <a:pt x="175" y="1467"/>
                  </a:lnTo>
                  <a:lnTo>
                    <a:pt x="182" y="1512"/>
                  </a:lnTo>
                  <a:lnTo>
                    <a:pt x="253" y="1545"/>
                  </a:lnTo>
                  <a:lnTo>
                    <a:pt x="240" y="1629"/>
                  </a:lnTo>
                  <a:lnTo>
                    <a:pt x="318" y="1694"/>
                  </a:lnTo>
                  <a:lnTo>
                    <a:pt x="389" y="1655"/>
                  </a:lnTo>
                  <a:lnTo>
                    <a:pt x="435" y="1681"/>
                  </a:lnTo>
                  <a:lnTo>
                    <a:pt x="422" y="1759"/>
                  </a:lnTo>
                  <a:lnTo>
                    <a:pt x="461" y="1778"/>
                  </a:lnTo>
                  <a:lnTo>
                    <a:pt x="538" y="1765"/>
                  </a:lnTo>
                  <a:lnTo>
                    <a:pt x="532" y="1914"/>
                  </a:lnTo>
                  <a:lnTo>
                    <a:pt x="506" y="1953"/>
                  </a:lnTo>
                  <a:lnTo>
                    <a:pt x="584" y="2038"/>
                  </a:lnTo>
                  <a:lnTo>
                    <a:pt x="597" y="2148"/>
                  </a:lnTo>
                  <a:lnTo>
                    <a:pt x="636" y="2180"/>
                  </a:lnTo>
                  <a:lnTo>
                    <a:pt x="798" y="2232"/>
                  </a:lnTo>
                  <a:lnTo>
                    <a:pt x="850" y="2213"/>
                  </a:lnTo>
                  <a:lnTo>
                    <a:pt x="967" y="2304"/>
                  </a:lnTo>
                  <a:lnTo>
                    <a:pt x="1032" y="2297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Freeform 156"/>
            <p:cNvSpPr>
              <a:spLocks noChangeAspect="1"/>
            </p:cNvSpPr>
            <p:nvPr/>
          </p:nvSpPr>
          <p:spPr bwMode="auto">
            <a:xfrm>
              <a:off x="6095525" y="2708871"/>
              <a:ext cx="745646" cy="568109"/>
            </a:xfrm>
            <a:custGeom>
              <a:avLst/>
              <a:gdLst>
                <a:gd name="T0" fmla="*/ 481 w 1934"/>
                <a:gd name="T1" fmla="*/ 1343 h 1473"/>
                <a:gd name="T2" fmla="*/ 649 w 1934"/>
                <a:gd name="T3" fmla="*/ 1382 h 1473"/>
                <a:gd name="T4" fmla="*/ 662 w 1934"/>
                <a:gd name="T5" fmla="*/ 1317 h 1473"/>
                <a:gd name="T6" fmla="*/ 747 w 1934"/>
                <a:gd name="T7" fmla="*/ 1246 h 1473"/>
                <a:gd name="T8" fmla="*/ 799 w 1934"/>
                <a:gd name="T9" fmla="*/ 1194 h 1473"/>
                <a:gd name="T10" fmla="*/ 876 w 1934"/>
                <a:gd name="T11" fmla="*/ 1226 h 1473"/>
                <a:gd name="T12" fmla="*/ 961 w 1934"/>
                <a:gd name="T13" fmla="*/ 1181 h 1473"/>
                <a:gd name="T14" fmla="*/ 1065 w 1934"/>
                <a:gd name="T15" fmla="*/ 1265 h 1473"/>
                <a:gd name="T16" fmla="*/ 1214 w 1934"/>
                <a:gd name="T17" fmla="*/ 1291 h 1473"/>
                <a:gd name="T18" fmla="*/ 1337 w 1934"/>
                <a:gd name="T19" fmla="*/ 1285 h 1473"/>
                <a:gd name="T20" fmla="*/ 1584 w 1934"/>
                <a:gd name="T21" fmla="*/ 1389 h 1473"/>
                <a:gd name="T22" fmla="*/ 1636 w 1934"/>
                <a:gd name="T23" fmla="*/ 1317 h 1473"/>
                <a:gd name="T24" fmla="*/ 1694 w 1934"/>
                <a:gd name="T25" fmla="*/ 1200 h 1473"/>
                <a:gd name="T26" fmla="*/ 1856 w 1934"/>
                <a:gd name="T27" fmla="*/ 1097 h 1473"/>
                <a:gd name="T28" fmla="*/ 1856 w 1934"/>
                <a:gd name="T29" fmla="*/ 986 h 1473"/>
                <a:gd name="T30" fmla="*/ 1765 w 1934"/>
                <a:gd name="T31" fmla="*/ 921 h 1473"/>
                <a:gd name="T32" fmla="*/ 1668 w 1934"/>
                <a:gd name="T33" fmla="*/ 746 h 1473"/>
                <a:gd name="T34" fmla="*/ 1675 w 1934"/>
                <a:gd name="T35" fmla="*/ 636 h 1473"/>
                <a:gd name="T36" fmla="*/ 1668 w 1934"/>
                <a:gd name="T37" fmla="*/ 558 h 1473"/>
                <a:gd name="T38" fmla="*/ 1876 w 1934"/>
                <a:gd name="T39" fmla="*/ 487 h 1473"/>
                <a:gd name="T40" fmla="*/ 1934 w 1934"/>
                <a:gd name="T41" fmla="*/ 435 h 1473"/>
                <a:gd name="T42" fmla="*/ 1856 w 1934"/>
                <a:gd name="T43" fmla="*/ 461 h 1473"/>
                <a:gd name="T44" fmla="*/ 1564 w 1934"/>
                <a:gd name="T45" fmla="*/ 539 h 1473"/>
                <a:gd name="T46" fmla="*/ 1285 w 1934"/>
                <a:gd name="T47" fmla="*/ 487 h 1473"/>
                <a:gd name="T48" fmla="*/ 1214 w 1934"/>
                <a:gd name="T49" fmla="*/ 350 h 1473"/>
                <a:gd name="T50" fmla="*/ 1117 w 1934"/>
                <a:gd name="T51" fmla="*/ 136 h 1473"/>
                <a:gd name="T52" fmla="*/ 1311 w 1934"/>
                <a:gd name="T53" fmla="*/ 182 h 1473"/>
                <a:gd name="T54" fmla="*/ 1402 w 1934"/>
                <a:gd name="T55" fmla="*/ 273 h 1473"/>
                <a:gd name="T56" fmla="*/ 1324 w 1934"/>
                <a:gd name="T57" fmla="*/ 169 h 1473"/>
                <a:gd name="T58" fmla="*/ 1097 w 1934"/>
                <a:gd name="T59" fmla="*/ 26 h 1473"/>
                <a:gd name="T60" fmla="*/ 779 w 1934"/>
                <a:gd name="T61" fmla="*/ 26 h 1473"/>
                <a:gd name="T62" fmla="*/ 325 w 1934"/>
                <a:gd name="T63" fmla="*/ 123 h 1473"/>
                <a:gd name="T64" fmla="*/ 7 w 1934"/>
                <a:gd name="T65" fmla="*/ 292 h 1473"/>
                <a:gd name="T66" fmla="*/ 72 w 1934"/>
                <a:gd name="T67" fmla="*/ 415 h 1473"/>
                <a:gd name="T68" fmla="*/ 78 w 1934"/>
                <a:gd name="T69" fmla="*/ 610 h 1473"/>
                <a:gd name="T70" fmla="*/ 7 w 1934"/>
                <a:gd name="T71" fmla="*/ 675 h 1473"/>
                <a:gd name="T72" fmla="*/ 46 w 1934"/>
                <a:gd name="T73" fmla="*/ 785 h 1473"/>
                <a:gd name="T74" fmla="*/ 85 w 1934"/>
                <a:gd name="T75" fmla="*/ 941 h 1473"/>
                <a:gd name="T76" fmla="*/ 150 w 1934"/>
                <a:gd name="T77" fmla="*/ 1032 h 1473"/>
                <a:gd name="T78" fmla="*/ 104 w 1934"/>
                <a:gd name="T79" fmla="*/ 1084 h 1473"/>
                <a:gd name="T80" fmla="*/ 130 w 1934"/>
                <a:gd name="T81" fmla="*/ 1155 h 1473"/>
                <a:gd name="T82" fmla="*/ 91 w 1934"/>
                <a:gd name="T83" fmla="*/ 1220 h 1473"/>
                <a:gd name="T84" fmla="*/ 156 w 1934"/>
                <a:gd name="T85" fmla="*/ 1415 h 1473"/>
                <a:gd name="T86" fmla="*/ 195 w 1934"/>
                <a:gd name="T87" fmla="*/ 1447 h 1473"/>
                <a:gd name="T88" fmla="*/ 351 w 1934"/>
                <a:gd name="T89" fmla="*/ 1434 h 1473"/>
                <a:gd name="T90" fmla="*/ 416 w 1934"/>
                <a:gd name="T91" fmla="*/ 1473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4" h="1473">
                  <a:moveTo>
                    <a:pt x="416" y="1473"/>
                  </a:moveTo>
                  <a:lnTo>
                    <a:pt x="481" y="1343"/>
                  </a:lnTo>
                  <a:lnTo>
                    <a:pt x="539" y="1376"/>
                  </a:lnTo>
                  <a:lnTo>
                    <a:pt x="649" y="1382"/>
                  </a:lnTo>
                  <a:lnTo>
                    <a:pt x="701" y="1350"/>
                  </a:lnTo>
                  <a:lnTo>
                    <a:pt x="662" y="1317"/>
                  </a:lnTo>
                  <a:lnTo>
                    <a:pt x="662" y="1272"/>
                  </a:lnTo>
                  <a:lnTo>
                    <a:pt x="747" y="1246"/>
                  </a:lnTo>
                  <a:lnTo>
                    <a:pt x="747" y="1181"/>
                  </a:lnTo>
                  <a:lnTo>
                    <a:pt x="799" y="1194"/>
                  </a:lnTo>
                  <a:lnTo>
                    <a:pt x="844" y="1226"/>
                  </a:lnTo>
                  <a:lnTo>
                    <a:pt x="876" y="1226"/>
                  </a:lnTo>
                  <a:lnTo>
                    <a:pt x="889" y="1162"/>
                  </a:lnTo>
                  <a:lnTo>
                    <a:pt x="961" y="1181"/>
                  </a:lnTo>
                  <a:lnTo>
                    <a:pt x="1032" y="1226"/>
                  </a:lnTo>
                  <a:lnTo>
                    <a:pt x="1065" y="1265"/>
                  </a:lnTo>
                  <a:lnTo>
                    <a:pt x="1162" y="1265"/>
                  </a:lnTo>
                  <a:lnTo>
                    <a:pt x="1214" y="1291"/>
                  </a:lnTo>
                  <a:lnTo>
                    <a:pt x="1292" y="1265"/>
                  </a:lnTo>
                  <a:lnTo>
                    <a:pt x="1337" y="1285"/>
                  </a:lnTo>
                  <a:lnTo>
                    <a:pt x="1350" y="1356"/>
                  </a:lnTo>
                  <a:lnTo>
                    <a:pt x="1584" y="1389"/>
                  </a:lnTo>
                  <a:lnTo>
                    <a:pt x="1597" y="1356"/>
                  </a:lnTo>
                  <a:lnTo>
                    <a:pt x="1636" y="1317"/>
                  </a:lnTo>
                  <a:lnTo>
                    <a:pt x="1642" y="1285"/>
                  </a:lnTo>
                  <a:lnTo>
                    <a:pt x="1694" y="1200"/>
                  </a:lnTo>
                  <a:lnTo>
                    <a:pt x="1791" y="1175"/>
                  </a:lnTo>
                  <a:lnTo>
                    <a:pt x="1856" y="1097"/>
                  </a:lnTo>
                  <a:lnTo>
                    <a:pt x="1889" y="999"/>
                  </a:lnTo>
                  <a:lnTo>
                    <a:pt x="1856" y="986"/>
                  </a:lnTo>
                  <a:lnTo>
                    <a:pt x="1778" y="999"/>
                  </a:lnTo>
                  <a:lnTo>
                    <a:pt x="1765" y="921"/>
                  </a:lnTo>
                  <a:lnTo>
                    <a:pt x="1675" y="889"/>
                  </a:lnTo>
                  <a:lnTo>
                    <a:pt x="1668" y="746"/>
                  </a:lnTo>
                  <a:lnTo>
                    <a:pt x="1726" y="701"/>
                  </a:lnTo>
                  <a:lnTo>
                    <a:pt x="1675" y="636"/>
                  </a:lnTo>
                  <a:lnTo>
                    <a:pt x="1675" y="597"/>
                  </a:lnTo>
                  <a:lnTo>
                    <a:pt x="1668" y="558"/>
                  </a:lnTo>
                  <a:lnTo>
                    <a:pt x="1785" y="532"/>
                  </a:lnTo>
                  <a:lnTo>
                    <a:pt x="1876" y="487"/>
                  </a:lnTo>
                  <a:lnTo>
                    <a:pt x="1921" y="461"/>
                  </a:lnTo>
                  <a:lnTo>
                    <a:pt x="1934" y="435"/>
                  </a:lnTo>
                  <a:lnTo>
                    <a:pt x="1915" y="422"/>
                  </a:lnTo>
                  <a:lnTo>
                    <a:pt x="1856" y="461"/>
                  </a:lnTo>
                  <a:lnTo>
                    <a:pt x="1668" y="519"/>
                  </a:lnTo>
                  <a:lnTo>
                    <a:pt x="1564" y="539"/>
                  </a:lnTo>
                  <a:lnTo>
                    <a:pt x="1389" y="526"/>
                  </a:lnTo>
                  <a:lnTo>
                    <a:pt x="1285" y="487"/>
                  </a:lnTo>
                  <a:lnTo>
                    <a:pt x="1220" y="435"/>
                  </a:lnTo>
                  <a:lnTo>
                    <a:pt x="1214" y="350"/>
                  </a:lnTo>
                  <a:lnTo>
                    <a:pt x="1149" y="162"/>
                  </a:lnTo>
                  <a:lnTo>
                    <a:pt x="1117" y="136"/>
                  </a:lnTo>
                  <a:lnTo>
                    <a:pt x="1123" y="97"/>
                  </a:lnTo>
                  <a:lnTo>
                    <a:pt x="1311" y="182"/>
                  </a:lnTo>
                  <a:lnTo>
                    <a:pt x="1350" y="247"/>
                  </a:lnTo>
                  <a:lnTo>
                    <a:pt x="1402" y="273"/>
                  </a:lnTo>
                  <a:lnTo>
                    <a:pt x="1376" y="214"/>
                  </a:lnTo>
                  <a:lnTo>
                    <a:pt x="1324" y="169"/>
                  </a:lnTo>
                  <a:lnTo>
                    <a:pt x="1246" y="110"/>
                  </a:lnTo>
                  <a:lnTo>
                    <a:pt x="1097" y="26"/>
                  </a:lnTo>
                  <a:lnTo>
                    <a:pt x="980" y="0"/>
                  </a:lnTo>
                  <a:lnTo>
                    <a:pt x="779" y="26"/>
                  </a:lnTo>
                  <a:lnTo>
                    <a:pt x="643" y="84"/>
                  </a:lnTo>
                  <a:lnTo>
                    <a:pt x="325" y="123"/>
                  </a:lnTo>
                  <a:lnTo>
                    <a:pt x="91" y="266"/>
                  </a:lnTo>
                  <a:lnTo>
                    <a:pt x="7" y="292"/>
                  </a:lnTo>
                  <a:lnTo>
                    <a:pt x="13" y="370"/>
                  </a:lnTo>
                  <a:lnTo>
                    <a:pt x="72" y="415"/>
                  </a:lnTo>
                  <a:lnTo>
                    <a:pt x="65" y="578"/>
                  </a:lnTo>
                  <a:lnTo>
                    <a:pt x="78" y="610"/>
                  </a:lnTo>
                  <a:lnTo>
                    <a:pt x="39" y="668"/>
                  </a:lnTo>
                  <a:lnTo>
                    <a:pt x="7" y="675"/>
                  </a:lnTo>
                  <a:lnTo>
                    <a:pt x="0" y="727"/>
                  </a:lnTo>
                  <a:lnTo>
                    <a:pt x="46" y="785"/>
                  </a:lnTo>
                  <a:lnTo>
                    <a:pt x="46" y="915"/>
                  </a:lnTo>
                  <a:lnTo>
                    <a:pt x="85" y="941"/>
                  </a:lnTo>
                  <a:lnTo>
                    <a:pt x="91" y="993"/>
                  </a:lnTo>
                  <a:lnTo>
                    <a:pt x="150" y="1032"/>
                  </a:lnTo>
                  <a:lnTo>
                    <a:pt x="156" y="1064"/>
                  </a:lnTo>
                  <a:lnTo>
                    <a:pt x="104" y="1084"/>
                  </a:lnTo>
                  <a:lnTo>
                    <a:pt x="91" y="1110"/>
                  </a:lnTo>
                  <a:lnTo>
                    <a:pt x="130" y="1155"/>
                  </a:lnTo>
                  <a:lnTo>
                    <a:pt x="117" y="1187"/>
                  </a:lnTo>
                  <a:lnTo>
                    <a:pt x="91" y="1220"/>
                  </a:lnTo>
                  <a:lnTo>
                    <a:pt x="98" y="1337"/>
                  </a:lnTo>
                  <a:lnTo>
                    <a:pt x="156" y="1415"/>
                  </a:lnTo>
                  <a:lnTo>
                    <a:pt x="156" y="1447"/>
                  </a:lnTo>
                  <a:lnTo>
                    <a:pt x="195" y="1447"/>
                  </a:lnTo>
                  <a:lnTo>
                    <a:pt x="221" y="1428"/>
                  </a:lnTo>
                  <a:lnTo>
                    <a:pt x="351" y="1434"/>
                  </a:lnTo>
                  <a:lnTo>
                    <a:pt x="377" y="1460"/>
                  </a:lnTo>
                  <a:lnTo>
                    <a:pt x="416" y="1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157"/>
            <p:cNvSpPr>
              <a:spLocks noChangeAspect="1"/>
            </p:cNvSpPr>
            <p:nvPr/>
          </p:nvSpPr>
          <p:spPr bwMode="auto">
            <a:xfrm>
              <a:off x="6095525" y="2708871"/>
              <a:ext cx="745646" cy="568109"/>
            </a:xfrm>
            <a:custGeom>
              <a:avLst/>
              <a:gdLst>
                <a:gd name="T0" fmla="*/ 481 w 1934"/>
                <a:gd name="T1" fmla="*/ 1343 h 1473"/>
                <a:gd name="T2" fmla="*/ 649 w 1934"/>
                <a:gd name="T3" fmla="*/ 1382 h 1473"/>
                <a:gd name="T4" fmla="*/ 662 w 1934"/>
                <a:gd name="T5" fmla="*/ 1317 h 1473"/>
                <a:gd name="T6" fmla="*/ 747 w 1934"/>
                <a:gd name="T7" fmla="*/ 1246 h 1473"/>
                <a:gd name="T8" fmla="*/ 799 w 1934"/>
                <a:gd name="T9" fmla="*/ 1194 h 1473"/>
                <a:gd name="T10" fmla="*/ 876 w 1934"/>
                <a:gd name="T11" fmla="*/ 1226 h 1473"/>
                <a:gd name="T12" fmla="*/ 961 w 1934"/>
                <a:gd name="T13" fmla="*/ 1181 h 1473"/>
                <a:gd name="T14" fmla="*/ 1065 w 1934"/>
                <a:gd name="T15" fmla="*/ 1265 h 1473"/>
                <a:gd name="T16" fmla="*/ 1214 w 1934"/>
                <a:gd name="T17" fmla="*/ 1291 h 1473"/>
                <a:gd name="T18" fmla="*/ 1337 w 1934"/>
                <a:gd name="T19" fmla="*/ 1285 h 1473"/>
                <a:gd name="T20" fmla="*/ 1584 w 1934"/>
                <a:gd name="T21" fmla="*/ 1389 h 1473"/>
                <a:gd name="T22" fmla="*/ 1636 w 1934"/>
                <a:gd name="T23" fmla="*/ 1317 h 1473"/>
                <a:gd name="T24" fmla="*/ 1694 w 1934"/>
                <a:gd name="T25" fmla="*/ 1200 h 1473"/>
                <a:gd name="T26" fmla="*/ 1856 w 1934"/>
                <a:gd name="T27" fmla="*/ 1097 h 1473"/>
                <a:gd name="T28" fmla="*/ 1856 w 1934"/>
                <a:gd name="T29" fmla="*/ 986 h 1473"/>
                <a:gd name="T30" fmla="*/ 1765 w 1934"/>
                <a:gd name="T31" fmla="*/ 921 h 1473"/>
                <a:gd name="T32" fmla="*/ 1668 w 1934"/>
                <a:gd name="T33" fmla="*/ 746 h 1473"/>
                <a:gd name="T34" fmla="*/ 1675 w 1934"/>
                <a:gd name="T35" fmla="*/ 636 h 1473"/>
                <a:gd name="T36" fmla="*/ 1668 w 1934"/>
                <a:gd name="T37" fmla="*/ 558 h 1473"/>
                <a:gd name="T38" fmla="*/ 1876 w 1934"/>
                <a:gd name="T39" fmla="*/ 487 h 1473"/>
                <a:gd name="T40" fmla="*/ 1934 w 1934"/>
                <a:gd name="T41" fmla="*/ 435 h 1473"/>
                <a:gd name="T42" fmla="*/ 1856 w 1934"/>
                <a:gd name="T43" fmla="*/ 461 h 1473"/>
                <a:gd name="T44" fmla="*/ 1564 w 1934"/>
                <a:gd name="T45" fmla="*/ 539 h 1473"/>
                <a:gd name="T46" fmla="*/ 1285 w 1934"/>
                <a:gd name="T47" fmla="*/ 487 h 1473"/>
                <a:gd name="T48" fmla="*/ 1214 w 1934"/>
                <a:gd name="T49" fmla="*/ 350 h 1473"/>
                <a:gd name="T50" fmla="*/ 1117 w 1934"/>
                <a:gd name="T51" fmla="*/ 136 h 1473"/>
                <a:gd name="T52" fmla="*/ 1311 w 1934"/>
                <a:gd name="T53" fmla="*/ 182 h 1473"/>
                <a:gd name="T54" fmla="*/ 1402 w 1934"/>
                <a:gd name="T55" fmla="*/ 273 h 1473"/>
                <a:gd name="T56" fmla="*/ 1324 w 1934"/>
                <a:gd name="T57" fmla="*/ 169 h 1473"/>
                <a:gd name="T58" fmla="*/ 1097 w 1934"/>
                <a:gd name="T59" fmla="*/ 26 h 1473"/>
                <a:gd name="T60" fmla="*/ 779 w 1934"/>
                <a:gd name="T61" fmla="*/ 26 h 1473"/>
                <a:gd name="T62" fmla="*/ 325 w 1934"/>
                <a:gd name="T63" fmla="*/ 123 h 1473"/>
                <a:gd name="T64" fmla="*/ 7 w 1934"/>
                <a:gd name="T65" fmla="*/ 292 h 1473"/>
                <a:gd name="T66" fmla="*/ 72 w 1934"/>
                <a:gd name="T67" fmla="*/ 415 h 1473"/>
                <a:gd name="T68" fmla="*/ 78 w 1934"/>
                <a:gd name="T69" fmla="*/ 610 h 1473"/>
                <a:gd name="T70" fmla="*/ 7 w 1934"/>
                <a:gd name="T71" fmla="*/ 675 h 1473"/>
                <a:gd name="T72" fmla="*/ 46 w 1934"/>
                <a:gd name="T73" fmla="*/ 785 h 1473"/>
                <a:gd name="T74" fmla="*/ 85 w 1934"/>
                <a:gd name="T75" fmla="*/ 941 h 1473"/>
                <a:gd name="T76" fmla="*/ 150 w 1934"/>
                <a:gd name="T77" fmla="*/ 1032 h 1473"/>
                <a:gd name="T78" fmla="*/ 104 w 1934"/>
                <a:gd name="T79" fmla="*/ 1084 h 1473"/>
                <a:gd name="T80" fmla="*/ 130 w 1934"/>
                <a:gd name="T81" fmla="*/ 1155 h 1473"/>
                <a:gd name="T82" fmla="*/ 91 w 1934"/>
                <a:gd name="T83" fmla="*/ 1220 h 1473"/>
                <a:gd name="T84" fmla="*/ 156 w 1934"/>
                <a:gd name="T85" fmla="*/ 1415 h 1473"/>
                <a:gd name="T86" fmla="*/ 195 w 1934"/>
                <a:gd name="T87" fmla="*/ 1447 h 1473"/>
                <a:gd name="T88" fmla="*/ 351 w 1934"/>
                <a:gd name="T89" fmla="*/ 1434 h 1473"/>
                <a:gd name="T90" fmla="*/ 416 w 1934"/>
                <a:gd name="T91" fmla="*/ 1473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4" h="1473">
                  <a:moveTo>
                    <a:pt x="416" y="1473"/>
                  </a:moveTo>
                  <a:lnTo>
                    <a:pt x="481" y="1343"/>
                  </a:lnTo>
                  <a:lnTo>
                    <a:pt x="539" y="1376"/>
                  </a:lnTo>
                  <a:lnTo>
                    <a:pt x="649" y="1382"/>
                  </a:lnTo>
                  <a:lnTo>
                    <a:pt x="701" y="1350"/>
                  </a:lnTo>
                  <a:lnTo>
                    <a:pt x="662" y="1317"/>
                  </a:lnTo>
                  <a:lnTo>
                    <a:pt x="662" y="1272"/>
                  </a:lnTo>
                  <a:lnTo>
                    <a:pt x="747" y="1246"/>
                  </a:lnTo>
                  <a:lnTo>
                    <a:pt x="747" y="1181"/>
                  </a:lnTo>
                  <a:lnTo>
                    <a:pt x="799" y="1194"/>
                  </a:lnTo>
                  <a:lnTo>
                    <a:pt x="844" y="1226"/>
                  </a:lnTo>
                  <a:lnTo>
                    <a:pt x="876" y="1226"/>
                  </a:lnTo>
                  <a:lnTo>
                    <a:pt x="889" y="1162"/>
                  </a:lnTo>
                  <a:lnTo>
                    <a:pt x="961" y="1181"/>
                  </a:lnTo>
                  <a:lnTo>
                    <a:pt x="1032" y="1226"/>
                  </a:lnTo>
                  <a:lnTo>
                    <a:pt x="1065" y="1265"/>
                  </a:lnTo>
                  <a:lnTo>
                    <a:pt x="1162" y="1265"/>
                  </a:lnTo>
                  <a:lnTo>
                    <a:pt x="1214" y="1291"/>
                  </a:lnTo>
                  <a:lnTo>
                    <a:pt x="1292" y="1265"/>
                  </a:lnTo>
                  <a:lnTo>
                    <a:pt x="1337" y="1285"/>
                  </a:lnTo>
                  <a:lnTo>
                    <a:pt x="1350" y="1356"/>
                  </a:lnTo>
                  <a:lnTo>
                    <a:pt x="1584" y="1389"/>
                  </a:lnTo>
                  <a:lnTo>
                    <a:pt x="1597" y="1356"/>
                  </a:lnTo>
                  <a:lnTo>
                    <a:pt x="1636" y="1317"/>
                  </a:lnTo>
                  <a:lnTo>
                    <a:pt x="1642" y="1285"/>
                  </a:lnTo>
                  <a:lnTo>
                    <a:pt x="1694" y="1200"/>
                  </a:lnTo>
                  <a:lnTo>
                    <a:pt x="1791" y="1175"/>
                  </a:lnTo>
                  <a:lnTo>
                    <a:pt x="1856" y="1097"/>
                  </a:lnTo>
                  <a:lnTo>
                    <a:pt x="1889" y="999"/>
                  </a:lnTo>
                  <a:lnTo>
                    <a:pt x="1856" y="986"/>
                  </a:lnTo>
                  <a:lnTo>
                    <a:pt x="1778" y="999"/>
                  </a:lnTo>
                  <a:lnTo>
                    <a:pt x="1765" y="921"/>
                  </a:lnTo>
                  <a:lnTo>
                    <a:pt x="1675" y="889"/>
                  </a:lnTo>
                  <a:lnTo>
                    <a:pt x="1668" y="746"/>
                  </a:lnTo>
                  <a:lnTo>
                    <a:pt x="1726" y="701"/>
                  </a:lnTo>
                  <a:lnTo>
                    <a:pt x="1675" y="636"/>
                  </a:lnTo>
                  <a:lnTo>
                    <a:pt x="1675" y="597"/>
                  </a:lnTo>
                  <a:lnTo>
                    <a:pt x="1668" y="558"/>
                  </a:lnTo>
                  <a:lnTo>
                    <a:pt x="1785" y="532"/>
                  </a:lnTo>
                  <a:lnTo>
                    <a:pt x="1876" y="487"/>
                  </a:lnTo>
                  <a:lnTo>
                    <a:pt x="1921" y="461"/>
                  </a:lnTo>
                  <a:lnTo>
                    <a:pt x="1934" y="435"/>
                  </a:lnTo>
                  <a:lnTo>
                    <a:pt x="1915" y="422"/>
                  </a:lnTo>
                  <a:lnTo>
                    <a:pt x="1856" y="461"/>
                  </a:lnTo>
                  <a:lnTo>
                    <a:pt x="1668" y="519"/>
                  </a:lnTo>
                  <a:lnTo>
                    <a:pt x="1564" y="539"/>
                  </a:lnTo>
                  <a:lnTo>
                    <a:pt x="1389" y="526"/>
                  </a:lnTo>
                  <a:lnTo>
                    <a:pt x="1285" y="487"/>
                  </a:lnTo>
                  <a:lnTo>
                    <a:pt x="1220" y="435"/>
                  </a:lnTo>
                  <a:lnTo>
                    <a:pt x="1214" y="350"/>
                  </a:lnTo>
                  <a:lnTo>
                    <a:pt x="1149" y="162"/>
                  </a:lnTo>
                  <a:lnTo>
                    <a:pt x="1117" y="136"/>
                  </a:lnTo>
                  <a:lnTo>
                    <a:pt x="1123" y="97"/>
                  </a:lnTo>
                  <a:lnTo>
                    <a:pt x="1311" y="182"/>
                  </a:lnTo>
                  <a:lnTo>
                    <a:pt x="1350" y="247"/>
                  </a:lnTo>
                  <a:lnTo>
                    <a:pt x="1402" y="273"/>
                  </a:lnTo>
                  <a:lnTo>
                    <a:pt x="1376" y="214"/>
                  </a:lnTo>
                  <a:lnTo>
                    <a:pt x="1324" y="169"/>
                  </a:lnTo>
                  <a:lnTo>
                    <a:pt x="1246" y="110"/>
                  </a:lnTo>
                  <a:lnTo>
                    <a:pt x="1097" y="26"/>
                  </a:lnTo>
                  <a:lnTo>
                    <a:pt x="980" y="0"/>
                  </a:lnTo>
                  <a:lnTo>
                    <a:pt x="779" y="26"/>
                  </a:lnTo>
                  <a:lnTo>
                    <a:pt x="643" y="84"/>
                  </a:lnTo>
                  <a:lnTo>
                    <a:pt x="325" y="123"/>
                  </a:lnTo>
                  <a:lnTo>
                    <a:pt x="91" y="266"/>
                  </a:lnTo>
                  <a:lnTo>
                    <a:pt x="7" y="292"/>
                  </a:lnTo>
                  <a:lnTo>
                    <a:pt x="13" y="370"/>
                  </a:lnTo>
                  <a:lnTo>
                    <a:pt x="72" y="415"/>
                  </a:lnTo>
                  <a:lnTo>
                    <a:pt x="65" y="578"/>
                  </a:lnTo>
                  <a:lnTo>
                    <a:pt x="78" y="610"/>
                  </a:lnTo>
                  <a:lnTo>
                    <a:pt x="39" y="668"/>
                  </a:lnTo>
                  <a:lnTo>
                    <a:pt x="7" y="675"/>
                  </a:lnTo>
                  <a:lnTo>
                    <a:pt x="0" y="727"/>
                  </a:lnTo>
                  <a:lnTo>
                    <a:pt x="46" y="785"/>
                  </a:lnTo>
                  <a:lnTo>
                    <a:pt x="46" y="915"/>
                  </a:lnTo>
                  <a:lnTo>
                    <a:pt x="85" y="941"/>
                  </a:lnTo>
                  <a:lnTo>
                    <a:pt x="91" y="993"/>
                  </a:lnTo>
                  <a:lnTo>
                    <a:pt x="150" y="1032"/>
                  </a:lnTo>
                  <a:lnTo>
                    <a:pt x="156" y="1064"/>
                  </a:lnTo>
                  <a:lnTo>
                    <a:pt x="104" y="1084"/>
                  </a:lnTo>
                  <a:lnTo>
                    <a:pt x="91" y="1110"/>
                  </a:lnTo>
                  <a:lnTo>
                    <a:pt x="130" y="1155"/>
                  </a:lnTo>
                  <a:lnTo>
                    <a:pt x="117" y="1187"/>
                  </a:lnTo>
                  <a:lnTo>
                    <a:pt x="91" y="1220"/>
                  </a:lnTo>
                  <a:lnTo>
                    <a:pt x="98" y="1337"/>
                  </a:lnTo>
                  <a:lnTo>
                    <a:pt x="156" y="1415"/>
                  </a:lnTo>
                  <a:lnTo>
                    <a:pt x="156" y="1447"/>
                  </a:lnTo>
                  <a:lnTo>
                    <a:pt x="195" y="1447"/>
                  </a:lnTo>
                  <a:lnTo>
                    <a:pt x="221" y="1428"/>
                  </a:lnTo>
                  <a:lnTo>
                    <a:pt x="351" y="1434"/>
                  </a:lnTo>
                  <a:lnTo>
                    <a:pt x="377" y="1460"/>
                  </a:lnTo>
                  <a:lnTo>
                    <a:pt x="416" y="1473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Freeform 158"/>
            <p:cNvSpPr>
              <a:spLocks noChangeAspect="1"/>
            </p:cNvSpPr>
            <p:nvPr/>
          </p:nvSpPr>
          <p:spPr bwMode="auto">
            <a:xfrm>
              <a:off x="6427094" y="4290552"/>
              <a:ext cx="485402" cy="705798"/>
            </a:xfrm>
            <a:custGeom>
              <a:avLst/>
              <a:gdLst>
                <a:gd name="T0" fmla="*/ 954 w 1259"/>
                <a:gd name="T1" fmla="*/ 1544 h 1830"/>
                <a:gd name="T2" fmla="*/ 908 w 1259"/>
                <a:gd name="T3" fmla="*/ 1454 h 1830"/>
                <a:gd name="T4" fmla="*/ 850 w 1259"/>
                <a:gd name="T5" fmla="*/ 1408 h 1830"/>
                <a:gd name="T6" fmla="*/ 759 w 1259"/>
                <a:gd name="T7" fmla="*/ 1285 h 1830"/>
                <a:gd name="T8" fmla="*/ 681 w 1259"/>
                <a:gd name="T9" fmla="*/ 1233 h 1830"/>
                <a:gd name="T10" fmla="*/ 779 w 1259"/>
                <a:gd name="T11" fmla="*/ 1071 h 1830"/>
                <a:gd name="T12" fmla="*/ 844 w 1259"/>
                <a:gd name="T13" fmla="*/ 1019 h 1830"/>
                <a:gd name="T14" fmla="*/ 844 w 1259"/>
                <a:gd name="T15" fmla="*/ 883 h 1830"/>
                <a:gd name="T16" fmla="*/ 941 w 1259"/>
                <a:gd name="T17" fmla="*/ 837 h 1830"/>
                <a:gd name="T18" fmla="*/ 1116 w 1259"/>
                <a:gd name="T19" fmla="*/ 720 h 1830"/>
                <a:gd name="T20" fmla="*/ 1259 w 1259"/>
                <a:gd name="T21" fmla="*/ 630 h 1830"/>
                <a:gd name="T22" fmla="*/ 1233 w 1259"/>
                <a:gd name="T23" fmla="*/ 513 h 1830"/>
                <a:gd name="T24" fmla="*/ 1207 w 1259"/>
                <a:gd name="T25" fmla="*/ 422 h 1830"/>
                <a:gd name="T26" fmla="*/ 1181 w 1259"/>
                <a:gd name="T27" fmla="*/ 279 h 1830"/>
                <a:gd name="T28" fmla="*/ 1097 w 1259"/>
                <a:gd name="T29" fmla="*/ 266 h 1830"/>
                <a:gd name="T30" fmla="*/ 1019 w 1259"/>
                <a:gd name="T31" fmla="*/ 188 h 1830"/>
                <a:gd name="T32" fmla="*/ 960 w 1259"/>
                <a:gd name="T33" fmla="*/ 214 h 1830"/>
                <a:gd name="T34" fmla="*/ 824 w 1259"/>
                <a:gd name="T35" fmla="*/ 39 h 1830"/>
                <a:gd name="T36" fmla="*/ 590 w 1259"/>
                <a:gd name="T37" fmla="*/ 0 h 1830"/>
                <a:gd name="T38" fmla="*/ 409 w 1259"/>
                <a:gd name="T39" fmla="*/ 123 h 1830"/>
                <a:gd name="T40" fmla="*/ 389 w 1259"/>
                <a:gd name="T41" fmla="*/ 227 h 1830"/>
                <a:gd name="T42" fmla="*/ 350 w 1259"/>
                <a:gd name="T43" fmla="*/ 370 h 1830"/>
                <a:gd name="T44" fmla="*/ 305 w 1259"/>
                <a:gd name="T45" fmla="*/ 467 h 1830"/>
                <a:gd name="T46" fmla="*/ 344 w 1259"/>
                <a:gd name="T47" fmla="*/ 597 h 1830"/>
                <a:gd name="T48" fmla="*/ 260 w 1259"/>
                <a:gd name="T49" fmla="*/ 668 h 1830"/>
                <a:gd name="T50" fmla="*/ 227 w 1259"/>
                <a:gd name="T51" fmla="*/ 863 h 1830"/>
                <a:gd name="T52" fmla="*/ 13 w 1259"/>
                <a:gd name="T53" fmla="*/ 993 h 1830"/>
                <a:gd name="T54" fmla="*/ 45 w 1259"/>
                <a:gd name="T55" fmla="*/ 1175 h 1830"/>
                <a:gd name="T56" fmla="*/ 156 w 1259"/>
                <a:gd name="T57" fmla="*/ 1259 h 1830"/>
                <a:gd name="T58" fmla="*/ 240 w 1259"/>
                <a:gd name="T59" fmla="*/ 1246 h 1830"/>
                <a:gd name="T60" fmla="*/ 376 w 1259"/>
                <a:gd name="T61" fmla="*/ 1493 h 1830"/>
                <a:gd name="T62" fmla="*/ 506 w 1259"/>
                <a:gd name="T63" fmla="*/ 1687 h 1830"/>
                <a:gd name="T64" fmla="*/ 597 w 1259"/>
                <a:gd name="T65" fmla="*/ 1798 h 1830"/>
                <a:gd name="T66" fmla="*/ 675 w 1259"/>
                <a:gd name="T67" fmla="*/ 1817 h 1830"/>
                <a:gd name="T68" fmla="*/ 785 w 1259"/>
                <a:gd name="T69" fmla="*/ 1694 h 1830"/>
                <a:gd name="T70" fmla="*/ 908 w 1259"/>
                <a:gd name="T71" fmla="*/ 1616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9" h="1830">
                  <a:moveTo>
                    <a:pt x="947" y="1609"/>
                  </a:moveTo>
                  <a:lnTo>
                    <a:pt x="954" y="1544"/>
                  </a:lnTo>
                  <a:lnTo>
                    <a:pt x="902" y="1512"/>
                  </a:lnTo>
                  <a:lnTo>
                    <a:pt x="908" y="1454"/>
                  </a:lnTo>
                  <a:lnTo>
                    <a:pt x="895" y="1421"/>
                  </a:lnTo>
                  <a:lnTo>
                    <a:pt x="850" y="1408"/>
                  </a:lnTo>
                  <a:lnTo>
                    <a:pt x="824" y="1337"/>
                  </a:lnTo>
                  <a:lnTo>
                    <a:pt x="759" y="1285"/>
                  </a:lnTo>
                  <a:lnTo>
                    <a:pt x="753" y="1239"/>
                  </a:lnTo>
                  <a:lnTo>
                    <a:pt x="681" y="1233"/>
                  </a:lnTo>
                  <a:lnTo>
                    <a:pt x="701" y="1175"/>
                  </a:lnTo>
                  <a:lnTo>
                    <a:pt x="779" y="1071"/>
                  </a:lnTo>
                  <a:lnTo>
                    <a:pt x="785" y="1025"/>
                  </a:lnTo>
                  <a:lnTo>
                    <a:pt x="844" y="1019"/>
                  </a:lnTo>
                  <a:lnTo>
                    <a:pt x="882" y="947"/>
                  </a:lnTo>
                  <a:lnTo>
                    <a:pt x="844" y="883"/>
                  </a:lnTo>
                  <a:lnTo>
                    <a:pt x="863" y="837"/>
                  </a:lnTo>
                  <a:lnTo>
                    <a:pt x="941" y="837"/>
                  </a:lnTo>
                  <a:lnTo>
                    <a:pt x="960" y="727"/>
                  </a:lnTo>
                  <a:lnTo>
                    <a:pt x="1116" y="720"/>
                  </a:lnTo>
                  <a:lnTo>
                    <a:pt x="1226" y="694"/>
                  </a:lnTo>
                  <a:lnTo>
                    <a:pt x="1259" y="630"/>
                  </a:lnTo>
                  <a:lnTo>
                    <a:pt x="1194" y="578"/>
                  </a:lnTo>
                  <a:lnTo>
                    <a:pt x="1233" y="513"/>
                  </a:lnTo>
                  <a:lnTo>
                    <a:pt x="1207" y="461"/>
                  </a:lnTo>
                  <a:lnTo>
                    <a:pt x="1207" y="422"/>
                  </a:lnTo>
                  <a:lnTo>
                    <a:pt x="1155" y="383"/>
                  </a:lnTo>
                  <a:lnTo>
                    <a:pt x="1181" y="279"/>
                  </a:lnTo>
                  <a:lnTo>
                    <a:pt x="1155" y="253"/>
                  </a:lnTo>
                  <a:lnTo>
                    <a:pt x="1097" y="266"/>
                  </a:lnTo>
                  <a:lnTo>
                    <a:pt x="1084" y="234"/>
                  </a:lnTo>
                  <a:lnTo>
                    <a:pt x="1019" y="188"/>
                  </a:lnTo>
                  <a:lnTo>
                    <a:pt x="986" y="221"/>
                  </a:lnTo>
                  <a:lnTo>
                    <a:pt x="960" y="214"/>
                  </a:lnTo>
                  <a:lnTo>
                    <a:pt x="947" y="149"/>
                  </a:lnTo>
                  <a:lnTo>
                    <a:pt x="824" y="39"/>
                  </a:lnTo>
                  <a:lnTo>
                    <a:pt x="759" y="78"/>
                  </a:lnTo>
                  <a:lnTo>
                    <a:pt x="590" y="0"/>
                  </a:lnTo>
                  <a:lnTo>
                    <a:pt x="409" y="26"/>
                  </a:lnTo>
                  <a:lnTo>
                    <a:pt x="409" y="123"/>
                  </a:lnTo>
                  <a:lnTo>
                    <a:pt x="389" y="162"/>
                  </a:lnTo>
                  <a:lnTo>
                    <a:pt x="389" y="227"/>
                  </a:lnTo>
                  <a:lnTo>
                    <a:pt x="324" y="318"/>
                  </a:lnTo>
                  <a:lnTo>
                    <a:pt x="350" y="370"/>
                  </a:lnTo>
                  <a:lnTo>
                    <a:pt x="298" y="415"/>
                  </a:lnTo>
                  <a:lnTo>
                    <a:pt x="305" y="467"/>
                  </a:lnTo>
                  <a:lnTo>
                    <a:pt x="357" y="539"/>
                  </a:lnTo>
                  <a:lnTo>
                    <a:pt x="344" y="597"/>
                  </a:lnTo>
                  <a:lnTo>
                    <a:pt x="266" y="604"/>
                  </a:lnTo>
                  <a:lnTo>
                    <a:pt x="260" y="668"/>
                  </a:lnTo>
                  <a:lnTo>
                    <a:pt x="208" y="681"/>
                  </a:lnTo>
                  <a:lnTo>
                    <a:pt x="227" y="863"/>
                  </a:lnTo>
                  <a:lnTo>
                    <a:pt x="143" y="941"/>
                  </a:lnTo>
                  <a:lnTo>
                    <a:pt x="13" y="993"/>
                  </a:lnTo>
                  <a:lnTo>
                    <a:pt x="0" y="1129"/>
                  </a:lnTo>
                  <a:lnTo>
                    <a:pt x="45" y="1175"/>
                  </a:lnTo>
                  <a:lnTo>
                    <a:pt x="149" y="1220"/>
                  </a:lnTo>
                  <a:lnTo>
                    <a:pt x="156" y="1259"/>
                  </a:lnTo>
                  <a:lnTo>
                    <a:pt x="201" y="1259"/>
                  </a:lnTo>
                  <a:lnTo>
                    <a:pt x="240" y="1246"/>
                  </a:lnTo>
                  <a:lnTo>
                    <a:pt x="331" y="1291"/>
                  </a:lnTo>
                  <a:lnTo>
                    <a:pt x="376" y="1493"/>
                  </a:lnTo>
                  <a:lnTo>
                    <a:pt x="467" y="1531"/>
                  </a:lnTo>
                  <a:lnTo>
                    <a:pt x="506" y="1687"/>
                  </a:lnTo>
                  <a:lnTo>
                    <a:pt x="597" y="1713"/>
                  </a:lnTo>
                  <a:lnTo>
                    <a:pt x="597" y="1798"/>
                  </a:lnTo>
                  <a:lnTo>
                    <a:pt x="629" y="1830"/>
                  </a:lnTo>
                  <a:lnTo>
                    <a:pt x="675" y="1817"/>
                  </a:lnTo>
                  <a:lnTo>
                    <a:pt x="746" y="1830"/>
                  </a:lnTo>
                  <a:lnTo>
                    <a:pt x="785" y="1694"/>
                  </a:lnTo>
                  <a:lnTo>
                    <a:pt x="857" y="1687"/>
                  </a:lnTo>
                  <a:lnTo>
                    <a:pt x="908" y="1616"/>
                  </a:lnTo>
                  <a:lnTo>
                    <a:pt x="947" y="160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Freeform 159"/>
            <p:cNvSpPr>
              <a:spLocks noChangeAspect="1"/>
            </p:cNvSpPr>
            <p:nvPr/>
          </p:nvSpPr>
          <p:spPr bwMode="auto">
            <a:xfrm>
              <a:off x="6425938" y="4290552"/>
              <a:ext cx="485402" cy="705798"/>
            </a:xfrm>
            <a:custGeom>
              <a:avLst/>
              <a:gdLst>
                <a:gd name="T0" fmla="*/ 954 w 1259"/>
                <a:gd name="T1" fmla="*/ 1544 h 1830"/>
                <a:gd name="T2" fmla="*/ 908 w 1259"/>
                <a:gd name="T3" fmla="*/ 1454 h 1830"/>
                <a:gd name="T4" fmla="*/ 850 w 1259"/>
                <a:gd name="T5" fmla="*/ 1408 h 1830"/>
                <a:gd name="T6" fmla="*/ 759 w 1259"/>
                <a:gd name="T7" fmla="*/ 1285 h 1830"/>
                <a:gd name="T8" fmla="*/ 681 w 1259"/>
                <a:gd name="T9" fmla="*/ 1233 h 1830"/>
                <a:gd name="T10" fmla="*/ 779 w 1259"/>
                <a:gd name="T11" fmla="*/ 1071 h 1830"/>
                <a:gd name="T12" fmla="*/ 844 w 1259"/>
                <a:gd name="T13" fmla="*/ 1019 h 1830"/>
                <a:gd name="T14" fmla="*/ 844 w 1259"/>
                <a:gd name="T15" fmla="*/ 883 h 1830"/>
                <a:gd name="T16" fmla="*/ 941 w 1259"/>
                <a:gd name="T17" fmla="*/ 837 h 1830"/>
                <a:gd name="T18" fmla="*/ 1116 w 1259"/>
                <a:gd name="T19" fmla="*/ 720 h 1830"/>
                <a:gd name="T20" fmla="*/ 1259 w 1259"/>
                <a:gd name="T21" fmla="*/ 630 h 1830"/>
                <a:gd name="T22" fmla="*/ 1233 w 1259"/>
                <a:gd name="T23" fmla="*/ 513 h 1830"/>
                <a:gd name="T24" fmla="*/ 1207 w 1259"/>
                <a:gd name="T25" fmla="*/ 422 h 1830"/>
                <a:gd name="T26" fmla="*/ 1181 w 1259"/>
                <a:gd name="T27" fmla="*/ 279 h 1830"/>
                <a:gd name="T28" fmla="*/ 1097 w 1259"/>
                <a:gd name="T29" fmla="*/ 266 h 1830"/>
                <a:gd name="T30" fmla="*/ 1019 w 1259"/>
                <a:gd name="T31" fmla="*/ 188 h 1830"/>
                <a:gd name="T32" fmla="*/ 960 w 1259"/>
                <a:gd name="T33" fmla="*/ 214 h 1830"/>
                <a:gd name="T34" fmla="*/ 824 w 1259"/>
                <a:gd name="T35" fmla="*/ 39 h 1830"/>
                <a:gd name="T36" fmla="*/ 590 w 1259"/>
                <a:gd name="T37" fmla="*/ 0 h 1830"/>
                <a:gd name="T38" fmla="*/ 409 w 1259"/>
                <a:gd name="T39" fmla="*/ 123 h 1830"/>
                <a:gd name="T40" fmla="*/ 389 w 1259"/>
                <a:gd name="T41" fmla="*/ 227 h 1830"/>
                <a:gd name="T42" fmla="*/ 350 w 1259"/>
                <a:gd name="T43" fmla="*/ 370 h 1830"/>
                <a:gd name="T44" fmla="*/ 305 w 1259"/>
                <a:gd name="T45" fmla="*/ 467 h 1830"/>
                <a:gd name="T46" fmla="*/ 344 w 1259"/>
                <a:gd name="T47" fmla="*/ 597 h 1830"/>
                <a:gd name="T48" fmla="*/ 260 w 1259"/>
                <a:gd name="T49" fmla="*/ 668 h 1830"/>
                <a:gd name="T50" fmla="*/ 227 w 1259"/>
                <a:gd name="T51" fmla="*/ 863 h 1830"/>
                <a:gd name="T52" fmla="*/ 13 w 1259"/>
                <a:gd name="T53" fmla="*/ 993 h 1830"/>
                <a:gd name="T54" fmla="*/ 45 w 1259"/>
                <a:gd name="T55" fmla="*/ 1175 h 1830"/>
                <a:gd name="T56" fmla="*/ 156 w 1259"/>
                <a:gd name="T57" fmla="*/ 1259 h 1830"/>
                <a:gd name="T58" fmla="*/ 240 w 1259"/>
                <a:gd name="T59" fmla="*/ 1246 h 1830"/>
                <a:gd name="T60" fmla="*/ 376 w 1259"/>
                <a:gd name="T61" fmla="*/ 1493 h 1830"/>
                <a:gd name="T62" fmla="*/ 506 w 1259"/>
                <a:gd name="T63" fmla="*/ 1687 h 1830"/>
                <a:gd name="T64" fmla="*/ 597 w 1259"/>
                <a:gd name="T65" fmla="*/ 1798 h 1830"/>
                <a:gd name="T66" fmla="*/ 675 w 1259"/>
                <a:gd name="T67" fmla="*/ 1817 h 1830"/>
                <a:gd name="T68" fmla="*/ 785 w 1259"/>
                <a:gd name="T69" fmla="*/ 1694 h 1830"/>
                <a:gd name="T70" fmla="*/ 908 w 1259"/>
                <a:gd name="T71" fmla="*/ 1616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9" h="1830">
                  <a:moveTo>
                    <a:pt x="947" y="1609"/>
                  </a:moveTo>
                  <a:lnTo>
                    <a:pt x="954" y="1544"/>
                  </a:lnTo>
                  <a:lnTo>
                    <a:pt x="902" y="1512"/>
                  </a:lnTo>
                  <a:lnTo>
                    <a:pt x="908" y="1454"/>
                  </a:lnTo>
                  <a:lnTo>
                    <a:pt x="895" y="1421"/>
                  </a:lnTo>
                  <a:lnTo>
                    <a:pt x="850" y="1408"/>
                  </a:lnTo>
                  <a:lnTo>
                    <a:pt x="824" y="1337"/>
                  </a:lnTo>
                  <a:lnTo>
                    <a:pt x="759" y="1285"/>
                  </a:lnTo>
                  <a:lnTo>
                    <a:pt x="753" y="1239"/>
                  </a:lnTo>
                  <a:lnTo>
                    <a:pt x="681" y="1233"/>
                  </a:lnTo>
                  <a:lnTo>
                    <a:pt x="701" y="1175"/>
                  </a:lnTo>
                  <a:lnTo>
                    <a:pt x="779" y="1071"/>
                  </a:lnTo>
                  <a:lnTo>
                    <a:pt x="785" y="1025"/>
                  </a:lnTo>
                  <a:lnTo>
                    <a:pt x="844" y="1019"/>
                  </a:lnTo>
                  <a:lnTo>
                    <a:pt x="882" y="947"/>
                  </a:lnTo>
                  <a:lnTo>
                    <a:pt x="844" y="883"/>
                  </a:lnTo>
                  <a:lnTo>
                    <a:pt x="863" y="837"/>
                  </a:lnTo>
                  <a:lnTo>
                    <a:pt x="941" y="837"/>
                  </a:lnTo>
                  <a:lnTo>
                    <a:pt x="960" y="727"/>
                  </a:lnTo>
                  <a:lnTo>
                    <a:pt x="1116" y="720"/>
                  </a:lnTo>
                  <a:lnTo>
                    <a:pt x="1226" y="694"/>
                  </a:lnTo>
                  <a:lnTo>
                    <a:pt x="1259" y="630"/>
                  </a:lnTo>
                  <a:lnTo>
                    <a:pt x="1194" y="578"/>
                  </a:lnTo>
                  <a:lnTo>
                    <a:pt x="1233" y="513"/>
                  </a:lnTo>
                  <a:lnTo>
                    <a:pt x="1207" y="461"/>
                  </a:lnTo>
                  <a:lnTo>
                    <a:pt x="1207" y="422"/>
                  </a:lnTo>
                  <a:lnTo>
                    <a:pt x="1155" y="383"/>
                  </a:lnTo>
                  <a:lnTo>
                    <a:pt x="1181" y="279"/>
                  </a:lnTo>
                  <a:lnTo>
                    <a:pt x="1155" y="253"/>
                  </a:lnTo>
                  <a:lnTo>
                    <a:pt x="1097" y="266"/>
                  </a:lnTo>
                  <a:lnTo>
                    <a:pt x="1084" y="234"/>
                  </a:lnTo>
                  <a:lnTo>
                    <a:pt x="1019" y="188"/>
                  </a:lnTo>
                  <a:lnTo>
                    <a:pt x="986" y="221"/>
                  </a:lnTo>
                  <a:lnTo>
                    <a:pt x="960" y="214"/>
                  </a:lnTo>
                  <a:lnTo>
                    <a:pt x="947" y="149"/>
                  </a:lnTo>
                  <a:lnTo>
                    <a:pt x="824" y="39"/>
                  </a:lnTo>
                  <a:lnTo>
                    <a:pt x="759" y="78"/>
                  </a:lnTo>
                  <a:lnTo>
                    <a:pt x="590" y="0"/>
                  </a:lnTo>
                  <a:lnTo>
                    <a:pt x="409" y="26"/>
                  </a:lnTo>
                  <a:lnTo>
                    <a:pt x="409" y="123"/>
                  </a:lnTo>
                  <a:lnTo>
                    <a:pt x="389" y="162"/>
                  </a:lnTo>
                  <a:lnTo>
                    <a:pt x="389" y="227"/>
                  </a:lnTo>
                  <a:lnTo>
                    <a:pt x="324" y="318"/>
                  </a:lnTo>
                  <a:lnTo>
                    <a:pt x="350" y="370"/>
                  </a:lnTo>
                  <a:lnTo>
                    <a:pt x="298" y="415"/>
                  </a:lnTo>
                  <a:lnTo>
                    <a:pt x="305" y="467"/>
                  </a:lnTo>
                  <a:lnTo>
                    <a:pt x="357" y="539"/>
                  </a:lnTo>
                  <a:lnTo>
                    <a:pt x="344" y="597"/>
                  </a:lnTo>
                  <a:lnTo>
                    <a:pt x="266" y="604"/>
                  </a:lnTo>
                  <a:lnTo>
                    <a:pt x="260" y="668"/>
                  </a:lnTo>
                  <a:lnTo>
                    <a:pt x="208" y="681"/>
                  </a:lnTo>
                  <a:lnTo>
                    <a:pt x="227" y="863"/>
                  </a:lnTo>
                  <a:lnTo>
                    <a:pt x="143" y="941"/>
                  </a:lnTo>
                  <a:lnTo>
                    <a:pt x="13" y="993"/>
                  </a:lnTo>
                  <a:lnTo>
                    <a:pt x="0" y="1129"/>
                  </a:lnTo>
                  <a:lnTo>
                    <a:pt x="45" y="1175"/>
                  </a:lnTo>
                  <a:lnTo>
                    <a:pt x="149" y="1220"/>
                  </a:lnTo>
                  <a:lnTo>
                    <a:pt x="156" y="1259"/>
                  </a:lnTo>
                  <a:lnTo>
                    <a:pt x="201" y="1259"/>
                  </a:lnTo>
                  <a:lnTo>
                    <a:pt x="240" y="1246"/>
                  </a:lnTo>
                  <a:lnTo>
                    <a:pt x="331" y="1291"/>
                  </a:lnTo>
                  <a:lnTo>
                    <a:pt x="376" y="1493"/>
                  </a:lnTo>
                  <a:lnTo>
                    <a:pt x="467" y="1531"/>
                  </a:lnTo>
                  <a:lnTo>
                    <a:pt x="506" y="1687"/>
                  </a:lnTo>
                  <a:lnTo>
                    <a:pt x="597" y="1713"/>
                  </a:lnTo>
                  <a:lnTo>
                    <a:pt x="597" y="1798"/>
                  </a:lnTo>
                  <a:lnTo>
                    <a:pt x="629" y="1830"/>
                  </a:lnTo>
                  <a:lnTo>
                    <a:pt x="675" y="1817"/>
                  </a:lnTo>
                  <a:lnTo>
                    <a:pt x="746" y="1830"/>
                  </a:lnTo>
                  <a:lnTo>
                    <a:pt x="785" y="1694"/>
                  </a:lnTo>
                  <a:lnTo>
                    <a:pt x="857" y="1687"/>
                  </a:lnTo>
                  <a:lnTo>
                    <a:pt x="908" y="1616"/>
                  </a:lnTo>
                  <a:lnTo>
                    <a:pt x="947" y="1609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160"/>
            <p:cNvSpPr>
              <a:spLocks noChangeAspect="1"/>
            </p:cNvSpPr>
            <p:nvPr/>
          </p:nvSpPr>
          <p:spPr bwMode="auto">
            <a:xfrm>
              <a:off x="6871243" y="4190660"/>
              <a:ext cx="527812" cy="470146"/>
            </a:xfrm>
            <a:custGeom>
              <a:avLst/>
              <a:gdLst>
                <a:gd name="T0" fmla="*/ 169 w 1369"/>
                <a:gd name="T1" fmla="*/ 876 h 1219"/>
                <a:gd name="T2" fmla="*/ 305 w 1369"/>
                <a:gd name="T3" fmla="*/ 921 h 1219"/>
                <a:gd name="T4" fmla="*/ 357 w 1369"/>
                <a:gd name="T5" fmla="*/ 1018 h 1219"/>
                <a:gd name="T6" fmla="*/ 409 w 1369"/>
                <a:gd name="T7" fmla="*/ 1219 h 1219"/>
                <a:gd name="T8" fmla="*/ 649 w 1369"/>
                <a:gd name="T9" fmla="*/ 1148 h 1219"/>
                <a:gd name="T10" fmla="*/ 779 w 1369"/>
                <a:gd name="T11" fmla="*/ 1109 h 1219"/>
                <a:gd name="T12" fmla="*/ 876 w 1369"/>
                <a:gd name="T13" fmla="*/ 1070 h 1219"/>
                <a:gd name="T14" fmla="*/ 999 w 1369"/>
                <a:gd name="T15" fmla="*/ 973 h 1219"/>
                <a:gd name="T16" fmla="*/ 1090 w 1369"/>
                <a:gd name="T17" fmla="*/ 921 h 1219"/>
                <a:gd name="T18" fmla="*/ 1259 w 1369"/>
                <a:gd name="T19" fmla="*/ 772 h 1219"/>
                <a:gd name="T20" fmla="*/ 1356 w 1369"/>
                <a:gd name="T21" fmla="*/ 616 h 1219"/>
                <a:gd name="T22" fmla="*/ 1363 w 1369"/>
                <a:gd name="T23" fmla="*/ 460 h 1219"/>
                <a:gd name="T24" fmla="*/ 1278 w 1369"/>
                <a:gd name="T25" fmla="*/ 311 h 1219"/>
                <a:gd name="T26" fmla="*/ 1194 w 1369"/>
                <a:gd name="T27" fmla="*/ 279 h 1219"/>
                <a:gd name="T28" fmla="*/ 1038 w 1369"/>
                <a:gd name="T29" fmla="*/ 285 h 1219"/>
                <a:gd name="T30" fmla="*/ 889 w 1369"/>
                <a:gd name="T31" fmla="*/ 240 h 1219"/>
                <a:gd name="T32" fmla="*/ 850 w 1369"/>
                <a:gd name="T33" fmla="*/ 129 h 1219"/>
                <a:gd name="T34" fmla="*/ 818 w 1369"/>
                <a:gd name="T35" fmla="*/ 201 h 1219"/>
                <a:gd name="T36" fmla="*/ 746 w 1369"/>
                <a:gd name="T37" fmla="*/ 175 h 1219"/>
                <a:gd name="T38" fmla="*/ 590 w 1369"/>
                <a:gd name="T39" fmla="*/ 181 h 1219"/>
                <a:gd name="T40" fmla="*/ 500 w 1369"/>
                <a:gd name="T41" fmla="*/ 77 h 1219"/>
                <a:gd name="T42" fmla="*/ 422 w 1369"/>
                <a:gd name="T43" fmla="*/ 0 h 1219"/>
                <a:gd name="T44" fmla="*/ 389 w 1369"/>
                <a:gd name="T45" fmla="*/ 84 h 1219"/>
                <a:gd name="T46" fmla="*/ 311 w 1369"/>
                <a:gd name="T47" fmla="*/ 123 h 1219"/>
                <a:gd name="T48" fmla="*/ 149 w 1369"/>
                <a:gd name="T49" fmla="*/ 253 h 1219"/>
                <a:gd name="T50" fmla="*/ 182 w 1369"/>
                <a:gd name="T51" fmla="*/ 382 h 1219"/>
                <a:gd name="T52" fmla="*/ 97 w 1369"/>
                <a:gd name="T53" fmla="*/ 330 h 1219"/>
                <a:gd name="T54" fmla="*/ 39 w 1369"/>
                <a:gd name="T55" fmla="*/ 428 h 1219"/>
                <a:gd name="T56" fmla="*/ 26 w 1369"/>
                <a:gd name="T57" fmla="*/ 538 h 1219"/>
                <a:gd name="T58" fmla="*/ 52 w 1369"/>
                <a:gd name="T59" fmla="*/ 681 h 1219"/>
                <a:gd name="T60" fmla="*/ 78 w 1369"/>
                <a:gd name="T61" fmla="*/ 772 h 1219"/>
                <a:gd name="T62" fmla="*/ 104 w 1369"/>
                <a:gd name="T63" fmla="*/ 88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9" h="1219">
                  <a:moveTo>
                    <a:pt x="104" y="889"/>
                  </a:moveTo>
                  <a:lnTo>
                    <a:pt x="169" y="876"/>
                  </a:lnTo>
                  <a:lnTo>
                    <a:pt x="201" y="901"/>
                  </a:lnTo>
                  <a:lnTo>
                    <a:pt x="305" y="921"/>
                  </a:lnTo>
                  <a:lnTo>
                    <a:pt x="331" y="940"/>
                  </a:lnTo>
                  <a:lnTo>
                    <a:pt x="357" y="1018"/>
                  </a:lnTo>
                  <a:lnTo>
                    <a:pt x="350" y="1096"/>
                  </a:lnTo>
                  <a:lnTo>
                    <a:pt x="409" y="1219"/>
                  </a:lnTo>
                  <a:lnTo>
                    <a:pt x="571" y="1213"/>
                  </a:lnTo>
                  <a:lnTo>
                    <a:pt x="649" y="1148"/>
                  </a:lnTo>
                  <a:lnTo>
                    <a:pt x="688" y="1142"/>
                  </a:lnTo>
                  <a:lnTo>
                    <a:pt x="779" y="1109"/>
                  </a:lnTo>
                  <a:lnTo>
                    <a:pt x="824" y="1116"/>
                  </a:lnTo>
                  <a:lnTo>
                    <a:pt x="876" y="1070"/>
                  </a:lnTo>
                  <a:lnTo>
                    <a:pt x="941" y="1083"/>
                  </a:lnTo>
                  <a:lnTo>
                    <a:pt x="999" y="973"/>
                  </a:lnTo>
                  <a:lnTo>
                    <a:pt x="1077" y="966"/>
                  </a:lnTo>
                  <a:lnTo>
                    <a:pt x="1090" y="921"/>
                  </a:lnTo>
                  <a:lnTo>
                    <a:pt x="1220" y="869"/>
                  </a:lnTo>
                  <a:lnTo>
                    <a:pt x="1259" y="772"/>
                  </a:lnTo>
                  <a:lnTo>
                    <a:pt x="1337" y="733"/>
                  </a:lnTo>
                  <a:lnTo>
                    <a:pt x="1356" y="616"/>
                  </a:lnTo>
                  <a:lnTo>
                    <a:pt x="1369" y="590"/>
                  </a:lnTo>
                  <a:lnTo>
                    <a:pt x="1363" y="460"/>
                  </a:lnTo>
                  <a:lnTo>
                    <a:pt x="1337" y="317"/>
                  </a:lnTo>
                  <a:lnTo>
                    <a:pt x="1278" y="311"/>
                  </a:lnTo>
                  <a:lnTo>
                    <a:pt x="1246" y="285"/>
                  </a:lnTo>
                  <a:lnTo>
                    <a:pt x="1194" y="279"/>
                  </a:lnTo>
                  <a:lnTo>
                    <a:pt x="1110" y="330"/>
                  </a:lnTo>
                  <a:lnTo>
                    <a:pt x="1038" y="285"/>
                  </a:lnTo>
                  <a:lnTo>
                    <a:pt x="928" y="279"/>
                  </a:lnTo>
                  <a:lnTo>
                    <a:pt x="889" y="240"/>
                  </a:lnTo>
                  <a:lnTo>
                    <a:pt x="876" y="181"/>
                  </a:lnTo>
                  <a:lnTo>
                    <a:pt x="850" y="129"/>
                  </a:lnTo>
                  <a:lnTo>
                    <a:pt x="824" y="142"/>
                  </a:lnTo>
                  <a:lnTo>
                    <a:pt x="818" y="201"/>
                  </a:lnTo>
                  <a:lnTo>
                    <a:pt x="772" y="201"/>
                  </a:lnTo>
                  <a:lnTo>
                    <a:pt x="746" y="175"/>
                  </a:lnTo>
                  <a:lnTo>
                    <a:pt x="727" y="201"/>
                  </a:lnTo>
                  <a:lnTo>
                    <a:pt x="590" y="181"/>
                  </a:lnTo>
                  <a:lnTo>
                    <a:pt x="590" y="129"/>
                  </a:lnTo>
                  <a:lnTo>
                    <a:pt x="500" y="77"/>
                  </a:lnTo>
                  <a:lnTo>
                    <a:pt x="480" y="0"/>
                  </a:lnTo>
                  <a:lnTo>
                    <a:pt x="422" y="0"/>
                  </a:lnTo>
                  <a:lnTo>
                    <a:pt x="396" y="19"/>
                  </a:lnTo>
                  <a:lnTo>
                    <a:pt x="389" y="84"/>
                  </a:lnTo>
                  <a:lnTo>
                    <a:pt x="324" y="77"/>
                  </a:lnTo>
                  <a:lnTo>
                    <a:pt x="311" y="123"/>
                  </a:lnTo>
                  <a:lnTo>
                    <a:pt x="162" y="149"/>
                  </a:lnTo>
                  <a:lnTo>
                    <a:pt x="149" y="253"/>
                  </a:lnTo>
                  <a:lnTo>
                    <a:pt x="182" y="298"/>
                  </a:lnTo>
                  <a:lnTo>
                    <a:pt x="182" y="382"/>
                  </a:lnTo>
                  <a:lnTo>
                    <a:pt x="136" y="382"/>
                  </a:lnTo>
                  <a:lnTo>
                    <a:pt x="97" y="330"/>
                  </a:lnTo>
                  <a:lnTo>
                    <a:pt x="58" y="330"/>
                  </a:lnTo>
                  <a:lnTo>
                    <a:pt x="39" y="428"/>
                  </a:lnTo>
                  <a:lnTo>
                    <a:pt x="0" y="506"/>
                  </a:lnTo>
                  <a:lnTo>
                    <a:pt x="26" y="538"/>
                  </a:lnTo>
                  <a:lnTo>
                    <a:pt x="0" y="642"/>
                  </a:lnTo>
                  <a:lnTo>
                    <a:pt x="52" y="681"/>
                  </a:lnTo>
                  <a:lnTo>
                    <a:pt x="52" y="720"/>
                  </a:lnTo>
                  <a:lnTo>
                    <a:pt x="78" y="772"/>
                  </a:lnTo>
                  <a:lnTo>
                    <a:pt x="39" y="837"/>
                  </a:lnTo>
                  <a:lnTo>
                    <a:pt x="104" y="88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Freeform 161"/>
            <p:cNvSpPr>
              <a:spLocks noChangeAspect="1"/>
            </p:cNvSpPr>
            <p:nvPr/>
          </p:nvSpPr>
          <p:spPr bwMode="auto">
            <a:xfrm>
              <a:off x="6871243" y="4190660"/>
              <a:ext cx="527812" cy="470146"/>
            </a:xfrm>
            <a:custGeom>
              <a:avLst/>
              <a:gdLst>
                <a:gd name="T0" fmla="*/ 169 w 1369"/>
                <a:gd name="T1" fmla="*/ 876 h 1219"/>
                <a:gd name="T2" fmla="*/ 305 w 1369"/>
                <a:gd name="T3" fmla="*/ 921 h 1219"/>
                <a:gd name="T4" fmla="*/ 357 w 1369"/>
                <a:gd name="T5" fmla="*/ 1018 h 1219"/>
                <a:gd name="T6" fmla="*/ 409 w 1369"/>
                <a:gd name="T7" fmla="*/ 1219 h 1219"/>
                <a:gd name="T8" fmla="*/ 649 w 1369"/>
                <a:gd name="T9" fmla="*/ 1148 h 1219"/>
                <a:gd name="T10" fmla="*/ 779 w 1369"/>
                <a:gd name="T11" fmla="*/ 1109 h 1219"/>
                <a:gd name="T12" fmla="*/ 876 w 1369"/>
                <a:gd name="T13" fmla="*/ 1070 h 1219"/>
                <a:gd name="T14" fmla="*/ 999 w 1369"/>
                <a:gd name="T15" fmla="*/ 973 h 1219"/>
                <a:gd name="T16" fmla="*/ 1090 w 1369"/>
                <a:gd name="T17" fmla="*/ 921 h 1219"/>
                <a:gd name="T18" fmla="*/ 1259 w 1369"/>
                <a:gd name="T19" fmla="*/ 772 h 1219"/>
                <a:gd name="T20" fmla="*/ 1356 w 1369"/>
                <a:gd name="T21" fmla="*/ 616 h 1219"/>
                <a:gd name="T22" fmla="*/ 1363 w 1369"/>
                <a:gd name="T23" fmla="*/ 460 h 1219"/>
                <a:gd name="T24" fmla="*/ 1278 w 1369"/>
                <a:gd name="T25" fmla="*/ 311 h 1219"/>
                <a:gd name="T26" fmla="*/ 1194 w 1369"/>
                <a:gd name="T27" fmla="*/ 279 h 1219"/>
                <a:gd name="T28" fmla="*/ 1038 w 1369"/>
                <a:gd name="T29" fmla="*/ 285 h 1219"/>
                <a:gd name="T30" fmla="*/ 889 w 1369"/>
                <a:gd name="T31" fmla="*/ 240 h 1219"/>
                <a:gd name="T32" fmla="*/ 850 w 1369"/>
                <a:gd name="T33" fmla="*/ 129 h 1219"/>
                <a:gd name="T34" fmla="*/ 818 w 1369"/>
                <a:gd name="T35" fmla="*/ 201 h 1219"/>
                <a:gd name="T36" fmla="*/ 746 w 1369"/>
                <a:gd name="T37" fmla="*/ 175 h 1219"/>
                <a:gd name="T38" fmla="*/ 590 w 1369"/>
                <a:gd name="T39" fmla="*/ 181 h 1219"/>
                <a:gd name="T40" fmla="*/ 500 w 1369"/>
                <a:gd name="T41" fmla="*/ 77 h 1219"/>
                <a:gd name="T42" fmla="*/ 422 w 1369"/>
                <a:gd name="T43" fmla="*/ 0 h 1219"/>
                <a:gd name="T44" fmla="*/ 389 w 1369"/>
                <a:gd name="T45" fmla="*/ 84 h 1219"/>
                <a:gd name="T46" fmla="*/ 311 w 1369"/>
                <a:gd name="T47" fmla="*/ 123 h 1219"/>
                <a:gd name="T48" fmla="*/ 149 w 1369"/>
                <a:gd name="T49" fmla="*/ 253 h 1219"/>
                <a:gd name="T50" fmla="*/ 182 w 1369"/>
                <a:gd name="T51" fmla="*/ 382 h 1219"/>
                <a:gd name="T52" fmla="*/ 97 w 1369"/>
                <a:gd name="T53" fmla="*/ 330 h 1219"/>
                <a:gd name="T54" fmla="*/ 39 w 1369"/>
                <a:gd name="T55" fmla="*/ 428 h 1219"/>
                <a:gd name="T56" fmla="*/ 26 w 1369"/>
                <a:gd name="T57" fmla="*/ 538 h 1219"/>
                <a:gd name="T58" fmla="*/ 52 w 1369"/>
                <a:gd name="T59" fmla="*/ 681 h 1219"/>
                <a:gd name="T60" fmla="*/ 78 w 1369"/>
                <a:gd name="T61" fmla="*/ 772 h 1219"/>
                <a:gd name="T62" fmla="*/ 104 w 1369"/>
                <a:gd name="T63" fmla="*/ 88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9" h="1219">
                  <a:moveTo>
                    <a:pt x="104" y="889"/>
                  </a:moveTo>
                  <a:lnTo>
                    <a:pt x="169" y="876"/>
                  </a:lnTo>
                  <a:lnTo>
                    <a:pt x="201" y="901"/>
                  </a:lnTo>
                  <a:lnTo>
                    <a:pt x="305" y="921"/>
                  </a:lnTo>
                  <a:lnTo>
                    <a:pt x="331" y="940"/>
                  </a:lnTo>
                  <a:lnTo>
                    <a:pt x="357" y="1018"/>
                  </a:lnTo>
                  <a:lnTo>
                    <a:pt x="350" y="1096"/>
                  </a:lnTo>
                  <a:lnTo>
                    <a:pt x="409" y="1219"/>
                  </a:lnTo>
                  <a:lnTo>
                    <a:pt x="571" y="1213"/>
                  </a:lnTo>
                  <a:lnTo>
                    <a:pt x="649" y="1148"/>
                  </a:lnTo>
                  <a:lnTo>
                    <a:pt x="688" y="1142"/>
                  </a:lnTo>
                  <a:lnTo>
                    <a:pt x="779" y="1109"/>
                  </a:lnTo>
                  <a:lnTo>
                    <a:pt x="824" y="1116"/>
                  </a:lnTo>
                  <a:lnTo>
                    <a:pt x="876" y="1070"/>
                  </a:lnTo>
                  <a:lnTo>
                    <a:pt x="941" y="1083"/>
                  </a:lnTo>
                  <a:lnTo>
                    <a:pt x="999" y="973"/>
                  </a:lnTo>
                  <a:lnTo>
                    <a:pt x="1077" y="966"/>
                  </a:lnTo>
                  <a:lnTo>
                    <a:pt x="1090" y="921"/>
                  </a:lnTo>
                  <a:lnTo>
                    <a:pt x="1220" y="869"/>
                  </a:lnTo>
                  <a:lnTo>
                    <a:pt x="1259" y="772"/>
                  </a:lnTo>
                  <a:lnTo>
                    <a:pt x="1337" y="733"/>
                  </a:lnTo>
                  <a:lnTo>
                    <a:pt x="1356" y="616"/>
                  </a:lnTo>
                  <a:lnTo>
                    <a:pt x="1369" y="590"/>
                  </a:lnTo>
                  <a:lnTo>
                    <a:pt x="1363" y="460"/>
                  </a:lnTo>
                  <a:lnTo>
                    <a:pt x="1337" y="317"/>
                  </a:lnTo>
                  <a:lnTo>
                    <a:pt x="1278" y="311"/>
                  </a:lnTo>
                  <a:lnTo>
                    <a:pt x="1246" y="285"/>
                  </a:lnTo>
                  <a:lnTo>
                    <a:pt x="1194" y="279"/>
                  </a:lnTo>
                  <a:lnTo>
                    <a:pt x="1110" y="330"/>
                  </a:lnTo>
                  <a:lnTo>
                    <a:pt x="1038" y="285"/>
                  </a:lnTo>
                  <a:lnTo>
                    <a:pt x="928" y="279"/>
                  </a:lnTo>
                  <a:lnTo>
                    <a:pt x="889" y="240"/>
                  </a:lnTo>
                  <a:lnTo>
                    <a:pt x="876" y="181"/>
                  </a:lnTo>
                  <a:lnTo>
                    <a:pt x="850" y="129"/>
                  </a:lnTo>
                  <a:lnTo>
                    <a:pt x="824" y="142"/>
                  </a:lnTo>
                  <a:lnTo>
                    <a:pt x="818" y="201"/>
                  </a:lnTo>
                  <a:lnTo>
                    <a:pt x="772" y="201"/>
                  </a:lnTo>
                  <a:lnTo>
                    <a:pt x="746" y="175"/>
                  </a:lnTo>
                  <a:lnTo>
                    <a:pt x="727" y="201"/>
                  </a:lnTo>
                  <a:lnTo>
                    <a:pt x="590" y="181"/>
                  </a:lnTo>
                  <a:lnTo>
                    <a:pt x="590" y="129"/>
                  </a:lnTo>
                  <a:lnTo>
                    <a:pt x="500" y="77"/>
                  </a:lnTo>
                  <a:lnTo>
                    <a:pt x="480" y="0"/>
                  </a:lnTo>
                  <a:lnTo>
                    <a:pt x="422" y="0"/>
                  </a:lnTo>
                  <a:lnTo>
                    <a:pt x="396" y="19"/>
                  </a:lnTo>
                  <a:lnTo>
                    <a:pt x="389" y="84"/>
                  </a:lnTo>
                  <a:lnTo>
                    <a:pt x="324" y="77"/>
                  </a:lnTo>
                  <a:lnTo>
                    <a:pt x="311" y="123"/>
                  </a:lnTo>
                  <a:lnTo>
                    <a:pt x="162" y="149"/>
                  </a:lnTo>
                  <a:lnTo>
                    <a:pt x="149" y="253"/>
                  </a:lnTo>
                  <a:lnTo>
                    <a:pt x="182" y="298"/>
                  </a:lnTo>
                  <a:lnTo>
                    <a:pt x="182" y="382"/>
                  </a:lnTo>
                  <a:lnTo>
                    <a:pt x="136" y="382"/>
                  </a:lnTo>
                  <a:lnTo>
                    <a:pt x="97" y="330"/>
                  </a:lnTo>
                  <a:lnTo>
                    <a:pt x="58" y="330"/>
                  </a:lnTo>
                  <a:lnTo>
                    <a:pt x="39" y="428"/>
                  </a:lnTo>
                  <a:lnTo>
                    <a:pt x="0" y="506"/>
                  </a:lnTo>
                  <a:lnTo>
                    <a:pt x="26" y="538"/>
                  </a:lnTo>
                  <a:lnTo>
                    <a:pt x="0" y="642"/>
                  </a:lnTo>
                  <a:lnTo>
                    <a:pt x="52" y="681"/>
                  </a:lnTo>
                  <a:lnTo>
                    <a:pt x="52" y="720"/>
                  </a:lnTo>
                  <a:lnTo>
                    <a:pt x="78" y="772"/>
                  </a:lnTo>
                  <a:lnTo>
                    <a:pt x="39" y="837"/>
                  </a:lnTo>
                  <a:lnTo>
                    <a:pt x="104" y="889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Freeform 162"/>
            <p:cNvSpPr>
              <a:spLocks noChangeAspect="1"/>
            </p:cNvSpPr>
            <p:nvPr/>
          </p:nvSpPr>
          <p:spPr bwMode="auto">
            <a:xfrm>
              <a:off x="6706230" y="2881656"/>
              <a:ext cx="938033" cy="543040"/>
            </a:xfrm>
            <a:custGeom>
              <a:avLst/>
              <a:gdLst>
                <a:gd name="T0" fmla="*/ 1836 w 2433"/>
                <a:gd name="T1" fmla="*/ 117 h 1408"/>
                <a:gd name="T2" fmla="*/ 947 w 2433"/>
                <a:gd name="T3" fmla="*/ 58 h 1408"/>
                <a:gd name="T4" fmla="*/ 486 w 2433"/>
                <a:gd name="T5" fmla="*/ 0 h 1408"/>
                <a:gd name="T6" fmla="*/ 396 w 2433"/>
                <a:gd name="T7" fmla="*/ 32 h 1408"/>
                <a:gd name="T8" fmla="*/ 324 w 2433"/>
                <a:gd name="T9" fmla="*/ 110 h 1408"/>
                <a:gd name="T10" fmla="*/ 207 w 2433"/>
                <a:gd name="T11" fmla="*/ 149 h 1408"/>
                <a:gd name="T12" fmla="*/ 149 w 2433"/>
                <a:gd name="T13" fmla="*/ 194 h 1408"/>
                <a:gd name="T14" fmla="*/ 84 w 2433"/>
                <a:gd name="T15" fmla="*/ 188 h 1408"/>
                <a:gd name="T16" fmla="*/ 84 w 2433"/>
                <a:gd name="T17" fmla="*/ 305 h 1408"/>
                <a:gd name="T18" fmla="*/ 181 w 2433"/>
                <a:gd name="T19" fmla="*/ 473 h 1408"/>
                <a:gd name="T20" fmla="*/ 272 w 2433"/>
                <a:gd name="T21" fmla="*/ 538 h 1408"/>
                <a:gd name="T22" fmla="*/ 272 w 2433"/>
                <a:gd name="T23" fmla="*/ 649 h 1408"/>
                <a:gd name="T24" fmla="*/ 110 w 2433"/>
                <a:gd name="T25" fmla="*/ 752 h 1408"/>
                <a:gd name="T26" fmla="*/ 52 w 2433"/>
                <a:gd name="T27" fmla="*/ 876 h 1408"/>
                <a:gd name="T28" fmla="*/ 0 w 2433"/>
                <a:gd name="T29" fmla="*/ 941 h 1408"/>
                <a:gd name="T30" fmla="*/ 71 w 2433"/>
                <a:gd name="T31" fmla="*/ 1116 h 1408"/>
                <a:gd name="T32" fmla="*/ 155 w 2433"/>
                <a:gd name="T33" fmla="*/ 1129 h 1408"/>
                <a:gd name="T34" fmla="*/ 298 w 2433"/>
                <a:gd name="T35" fmla="*/ 1220 h 1408"/>
                <a:gd name="T36" fmla="*/ 383 w 2433"/>
                <a:gd name="T37" fmla="*/ 1246 h 1408"/>
                <a:gd name="T38" fmla="*/ 409 w 2433"/>
                <a:gd name="T39" fmla="*/ 1349 h 1408"/>
                <a:gd name="T40" fmla="*/ 460 w 2433"/>
                <a:gd name="T41" fmla="*/ 1408 h 1408"/>
                <a:gd name="T42" fmla="*/ 564 w 2433"/>
                <a:gd name="T43" fmla="*/ 1401 h 1408"/>
                <a:gd name="T44" fmla="*/ 798 w 2433"/>
                <a:gd name="T45" fmla="*/ 1408 h 1408"/>
                <a:gd name="T46" fmla="*/ 843 w 2433"/>
                <a:gd name="T47" fmla="*/ 1330 h 1408"/>
                <a:gd name="T48" fmla="*/ 1025 w 2433"/>
                <a:gd name="T49" fmla="*/ 1291 h 1408"/>
                <a:gd name="T50" fmla="*/ 1142 w 2433"/>
                <a:gd name="T51" fmla="*/ 1252 h 1408"/>
                <a:gd name="T52" fmla="*/ 1200 w 2433"/>
                <a:gd name="T53" fmla="*/ 1207 h 1408"/>
                <a:gd name="T54" fmla="*/ 1285 w 2433"/>
                <a:gd name="T55" fmla="*/ 1207 h 1408"/>
                <a:gd name="T56" fmla="*/ 1460 w 2433"/>
                <a:gd name="T57" fmla="*/ 1122 h 1408"/>
                <a:gd name="T58" fmla="*/ 1719 w 2433"/>
                <a:gd name="T59" fmla="*/ 1044 h 1408"/>
                <a:gd name="T60" fmla="*/ 1836 w 2433"/>
                <a:gd name="T61" fmla="*/ 1038 h 1408"/>
                <a:gd name="T62" fmla="*/ 1940 w 2433"/>
                <a:gd name="T63" fmla="*/ 1025 h 1408"/>
                <a:gd name="T64" fmla="*/ 2148 w 2433"/>
                <a:gd name="T65" fmla="*/ 850 h 1408"/>
                <a:gd name="T66" fmla="*/ 2251 w 2433"/>
                <a:gd name="T67" fmla="*/ 798 h 1408"/>
                <a:gd name="T68" fmla="*/ 2414 w 2433"/>
                <a:gd name="T69" fmla="*/ 655 h 1408"/>
                <a:gd name="T70" fmla="*/ 2349 w 2433"/>
                <a:gd name="T71" fmla="*/ 454 h 1408"/>
                <a:gd name="T72" fmla="*/ 2316 w 2433"/>
                <a:gd name="T73" fmla="*/ 337 h 1408"/>
                <a:gd name="T74" fmla="*/ 2251 w 2433"/>
                <a:gd name="T75" fmla="*/ 220 h 1408"/>
                <a:gd name="T76" fmla="*/ 2433 w 2433"/>
                <a:gd name="T77" fmla="*/ 78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33" h="1408">
                  <a:moveTo>
                    <a:pt x="2433" y="78"/>
                  </a:moveTo>
                  <a:lnTo>
                    <a:pt x="1836" y="117"/>
                  </a:lnTo>
                  <a:lnTo>
                    <a:pt x="1427" y="117"/>
                  </a:lnTo>
                  <a:lnTo>
                    <a:pt x="947" y="58"/>
                  </a:lnTo>
                  <a:lnTo>
                    <a:pt x="551" y="19"/>
                  </a:lnTo>
                  <a:lnTo>
                    <a:pt x="486" y="0"/>
                  </a:lnTo>
                  <a:lnTo>
                    <a:pt x="434" y="6"/>
                  </a:lnTo>
                  <a:lnTo>
                    <a:pt x="396" y="32"/>
                  </a:lnTo>
                  <a:lnTo>
                    <a:pt x="363" y="91"/>
                  </a:lnTo>
                  <a:lnTo>
                    <a:pt x="324" y="110"/>
                  </a:lnTo>
                  <a:lnTo>
                    <a:pt x="266" y="117"/>
                  </a:lnTo>
                  <a:lnTo>
                    <a:pt x="207" y="149"/>
                  </a:lnTo>
                  <a:lnTo>
                    <a:pt x="188" y="194"/>
                  </a:lnTo>
                  <a:lnTo>
                    <a:pt x="149" y="194"/>
                  </a:lnTo>
                  <a:lnTo>
                    <a:pt x="91" y="149"/>
                  </a:lnTo>
                  <a:lnTo>
                    <a:pt x="84" y="188"/>
                  </a:lnTo>
                  <a:lnTo>
                    <a:pt x="136" y="253"/>
                  </a:lnTo>
                  <a:lnTo>
                    <a:pt x="84" y="305"/>
                  </a:lnTo>
                  <a:lnTo>
                    <a:pt x="84" y="441"/>
                  </a:lnTo>
                  <a:lnTo>
                    <a:pt x="181" y="473"/>
                  </a:lnTo>
                  <a:lnTo>
                    <a:pt x="194" y="551"/>
                  </a:lnTo>
                  <a:lnTo>
                    <a:pt x="272" y="538"/>
                  </a:lnTo>
                  <a:lnTo>
                    <a:pt x="305" y="551"/>
                  </a:lnTo>
                  <a:lnTo>
                    <a:pt x="272" y="649"/>
                  </a:lnTo>
                  <a:lnTo>
                    <a:pt x="201" y="727"/>
                  </a:lnTo>
                  <a:lnTo>
                    <a:pt x="110" y="752"/>
                  </a:lnTo>
                  <a:lnTo>
                    <a:pt x="58" y="837"/>
                  </a:lnTo>
                  <a:lnTo>
                    <a:pt x="52" y="876"/>
                  </a:lnTo>
                  <a:lnTo>
                    <a:pt x="13" y="908"/>
                  </a:lnTo>
                  <a:lnTo>
                    <a:pt x="0" y="941"/>
                  </a:lnTo>
                  <a:lnTo>
                    <a:pt x="39" y="947"/>
                  </a:lnTo>
                  <a:lnTo>
                    <a:pt x="71" y="1116"/>
                  </a:lnTo>
                  <a:lnTo>
                    <a:pt x="123" y="1148"/>
                  </a:lnTo>
                  <a:lnTo>
                    <a:pt x="155" y="1129"/>
                  </a:lnTo>
                  <a:lnTo>
                    <a:pt x="279" y="1187"/>
                  </a:lnTo>
                  <a:lnTo>
                    <a:pt x="298" y="1220"/>
                  </a:lnTo>
                  <a:lnTo>
                    <a:pt x="357" y="1207"/>
                  </a:lnTo>
                  <a:lnTo>
                    <a:pt x="383" y="1246"/>
                  </a:lnTo>
                  <a:lnTo>
                    <a:pt x="370" y="1304"/>
                  </a:lnTo>
                  <a:lnTo>
                    <a:pt x="409" y="1349"/>
                  </a:lnTo>
                  <a:lnTo>
                    <a:pt x="402" y="1395"/>
                  </a:lnTo>
                  <a:lnTo>
                    <a:pt x="460" y="1408"/>
                  </a:lnTo>
                  <a:lnTo>
                    <a:pt x="525" y="1343"/>
                  </a:lnTo>
                  <a:lnTo>
                    <a:pt x="564" y="1401"/>
                  </a:lnTo>
                  <a:lnTo>
                    <a:pt x="629" y="1395"/>
                  </a:lnTo>
                  <a:lnTo>
                    <a:pt x="798" y="1408"/>
                  </a:lnTo>
                  <a:lnTo>
                    <a:pt x="837" y="1375"/>
                  </a:lnTo>
                  <a:lnTo>
                    <a:pt x="843" y="1330"/>
                  </a:lnTo>
                  <a:lnTo>
                    <a:pt x="895" y="1304"/>
                  </a:lnTo>
                  <a:lnTo>
                    <a:pt x="1025" y="1291"/>
                  </a:lnTo>
                  <a:lnTo>
                    <a:pt x="1077" y="1233"/>
                  </a:lnTo>
                  <a:lnTo>
                    <a:pt x="1142" y="1252"/>
                  </a:lnTo>
                  <a:lnTo>
                    <a:pt x="1194" y="1233"/>
                  </a:lnTo>
                  <a:lnTo>
                    <a:pt x="1200" y="1207"/>
                  </a:lnTo>
                  <a:lnTo>
                    <a:pt x="1239" y="1181"/>
                  </a:lnTo>
                  <a:lnTo>
                    <a:pt x="1285" y="1207"/>
                  </a:lnTo>
                  <a:lnTo>
                    <a:pt x="1408" y="1122"/>
                  </a:lnTo>
                  <a:lnTo>
                    <a:pt x="1460" y="1122"/>
                  </a:lnTo>
                  <a:lnTo>
                    <a:pt x="1648" y="1064"/>
                  </a:lnTo>
                  <a:lnTo>
                    <a:pt x="1719" y="1044"/>
                  </a:lnTo>
                  <a:lnTo>
                    <a:pt x="1823" y="1064"/>
                  </a:lnTo>
                  <a:lnTo>
                    <a:pt x="1836" y="1038"/>
                  </a:lnTo>
                  <a:lnTo>
                    <a:pt x="1901" y="1012"/>
                  </a:lnTo>
                  <a:lnTo>
                    <a:pt x="1940" y="1025"/>
                  </a:lnTo>
                  <a:lnTo>
                    <a:pt x="2018" y="980"/>
                  </a:lnTo>
                  <a:lnTo>
                    <a:pt x="2148" y="850"/>
                  </a:lnTo>
                  <a:lnTo>
                    <a:pt x="2212" y="863"/>
                  </a:lnTo>
                  <a:lnTo>
                    <a:pt x="2251" y="798"/>
                  </a:lnTo>
                  <a:lnTo>
                    <a:pt x="2297" y="791"/>
                  </a:lnTo>
                  <a:lnTo>
                    <a:pt x="2414" y="655"/>
                  </a:lnTo>
                  <a:lnTo>
                    <a:pt x="2427" y="571"/>
                  </a:lnTo>
                  <a:lnTo>
                    <a:pt x="2349" y="454"/>
                  </a:lnTo>
                  <a:lnTo>
                    <a:pt x="2310" y="422"/>
                  </a:lnTo>
                  <a:lnTo>
                    <a:pt x="2316" y="337"/>
                  </a:lnTo>
                  <a:lnTo>
                    <a:pt x="2251" y="318"/>
                  </a:lnTo>
                  <a:lnTo>
                    <a:pt x="2251" y="220"/>
                  </a:lnTo>
                  <a:lnTo>
                    <a:pt x="2420" y="149"/>
                  </a:lnTo>
                  <a:lnTo>
                    <a:pt x="2433" y="78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7" name="Freeform 163"/>
            <p:cNvSpPr>
              <a:spLocks noChangeAspect="1"/>
            </p:cNvSpPr>
            <p:nvPr/>
          </p:nvSpPr>
          <p:spPr bwMode="auto">
            <a:xfrm>
              <a:off x="6706230" y="2881656"/>
              <a:ext cx="938033" cy="543040"/>
            </a:xfrm>
            <a:custGeom>
              <a:avLst/>
              <a:gdLst>
                <a:gd name="T0" fmla="*/ 1836 w 2433"/>
                <a:gd name="T1" fmla="*/ 117 h 1408"/>
                <a:gd name="T2" fmla="*/ 947 w 2433"/>
                <a:gd name="T3" fmla="*/ 58 h 1408"/>
                <a:gd name="T4" fmla="*/ 486 w 2433"/>
                <a:gd name="T5" fmla="*/ 0 h 1408"/>
                <a:gd name="T6" fmla="*/ 396 w 2433"/>
                <a:gd name="T7" fmla="*/ 32 h 1408"/>
                <a:gd name="T8" fmla="*/ 324 w 2433"/>
                <a:gd name="T9" fmla="*/ 110 h 1408"/>
                <a:gd name="T10" fmla="*/ 207 w 2433"/>
                <a:gd name="T11" fmla="*/ 149 h 1408"/>
                <a:gd name="T12" fmla="*/ 149 w 2433"/>
                <a:gd name="T13" fmla="*/ 194 h 1408"/>
                <a:gd name="T14" fmla="*/ 84 w 2433"/>
                <a:gd name="T15" fmla="*/ 188 h 1408"/>
                <a:gd name="T16" fmla="*/ 84 w 2433"/>
                <a:gd name="T17" fmla="*/ 305 h 1408"/>
                <a:gd name="T18" fmla="*/ 181 w 2433"/>
                <a:gd name="T19" fmla="*/ 473 h 1408"/>
                <a:gd name="T20" fmla="*/ 272 w 2433"/>
                <a:gd name="T21" fmla="*/ 538 h 1408"/>
                <a:gd name="T22" fmla="*/ 272 w 2433"/>
                <a:gd name="T23" fmla="*/ 649 h 1408"/>
                <a:gd name="T24" fmla="*/ 110 w 2433"/>
                <a:gd name="T25" fmla="*/ 752 h 1408"/>
                <a:gd name="T26" fmla="*/ 52 w 2433"/>
                <a:gd name="T27" fmla="*/ 876 h 1408"/>
                <a:gd name="T28" fmla="*/ 0 w 2433"/>
                <a:gd name="T29" fmla="*/ 941 h 1408"/>
                <a:gd name="T30" fmla="*/ 71 w 2433"/>
                <a:gd name="T31" fmla="*/ 1116 h 1408"/>
                <a:gd name="T32" fmla="*/ 155 w 2433"/>
                <a:gd name="T33" fmla="*/ 1129 h 1408"/>
                <a:gd name="T34" fmla="*/ 298 w 2433"/>
                <a:gd name="T35" fmla="*/ 1220 h 1408"/>
                <a:gd name="T36" fmla="*/ 383 w 2433"/>
                <a:gd name="T37" fmla="*/ 1246 h 1408"/>
                <a:gd name="T38" fmla="*/ 409 w 2433"/>
                <a:gd name="T39" fmla="*/ 1349 h 1408"/>
                <a:gd name="T40" fmla="*/ 460 w 2433"/>
                <a:gd name="T41" fmla="*/ 1408 h 1408"/>
                <a:gd name="T42" fmla="*/ 564 w 2433"/>
                <a:gd name="T43" fmla="*/ 1401 h 1408"/>
                <a:gd name="T44" fmla="*/ 798 w 2433"/>
                <a:gd name="T45" fmla="*/ 1408 h 1408"/>
                <a:gd name="T46" fmla="*/ 843 w 2433"/>
                <a:gd name="T47" fmla="*/ 1330 h 1408"/>
                <a:gd name="T48" fmla="*/ 1025 w 2433"/>
                <a:gd name="T49" fmla="*/ 1291 h 1408"/>
                <a:gd name="T50" fmla="*/ 1142 w 2433"/>
                <a:gd name="T51" fmla="*/ 1252 h 1408"/>
                <a:gd name="T52" fmla="*/ 1200 w 2433"/>
                <a:gd name="T53" fmla="*/ 1207 h 1408"/>
                <a:gd name="T54" fmla="*/ 1285 w 2433"/>
                <a:gd name="T55" fmla="*/ 1207 h 1408"/>
                <a:gd name="T56" fmla="*/ 1460 w 2433"/>
                <a:gd name="T57" fmla="*/ 1122 h 1408"/>
                <a:gd name="T58" fmla="*/ 1719 w 2433"/>
                <a:gd name="T59" fmla="*/ 1044 h 1408"/>
                <a:gd name="T60" fmla="*/ 1836 w 2433"/>
                <a:gd name="T61" fmla="*/ 1038 h 1408"/>
                <a:gd name="T62" fmla="*/ 1940 w 2433"/>
                <a:gd name="T63" fmla="*/ 1025 h 1408"/>
                <a:gd name="T64" fmla="*/ 2148 w 2433"/>
                <a:gd name="T65" fmla="*/ 850 h 1408"/>
                <a:gd name="T66" fmla="*/ 2251 w 2433"/>
                <a:gd name="T67" fmla="*/ 798 h 1408"/>
                <a:gd name="T68" fmla="*/ 2414 w 2433"/>
                <a:gd name="T69" fmla="*/ 655 h 1408"/>
                <a:gd name="T70" fmla="*/ 2349 w 2433"/>
                <a:gd name="T71" fmla="*/ 454 h 1408"/>
                <a:gd name="T72" fmla="*/ 2316 w 2433"/>
                <a:gd name="T73" fmla="*/ 337 h 1408"/>
                <a:gd name="T74" fmla="*/ 2251 w 2433"/>
                <a:gd name="T75" fmla="*/ 220 h 1408"/>
                <a:gd name="T76" fmla="*/ 2433 w 2433"/>
                <a:gd name="T77" fmla="*/ 78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33" h="1408">
                  <a:moveTo>
                    <a:pt x="2433" y="78"/>
                  </a:moveTo>
                  <a:lnTo>
                    <a:pt x="1836" y="117"/>
                  </a:lnTo>
                  <a:lnTo>
                    <a:pt x="1427" y="117"/>
                  </a:lnTo>
                  <a:lnTo>
                    <a:pt x="947" y="58"/>
                  </a:lnTo>
                  <a:lnTo>
                    <a:pt x="551" y="19"/>
                  </a:lnTo>
                  <a:lnTo>
                    <a:pt x="486" y="0"/>
                  </a:lnTo>
                  <a:lnTo>
                    <a:pt x="434" y="6"/>
                  </a:lnTo>
                  <a:lnTo>
                    <a:pt x="396" y="32"/>
                  </a:lnTo>
                  <a:lnTo>
                    <a:pt x="363" y="91"/>
                  </a:lnTo>
                  <a:lnTo>
                    <a:pt x="324" y="110"/>
                  </a:lnTo>
                  <a:lnTo>
                    <a:pt x="266" y="117"/>
                  </a:lnTo>
                  <a:lnTo>
                    <a:pt x="207" y="149"/>
                  </a:lnTo>
                  <a:lnTo>
                    <a:pt x="188" y="194"/>
                  </a:lnTo>
                  <a:lnTo>
                    <a:pt x="149" y="194"/>
                  </a:lnTo>
                  <a:lnTo>
                    <a:pt x="91" y="149"/>
                  </a:lnTo>
                  <a:lnTo>
                    <a:pt x="84" y="188"/>
                  </a:lnTo>
                  <a:lnTo>
                    <a:pt x="136" y="253"/>
                  </a:lnTo>
                  <a:lnTo>
                    <a:pt x="84" y="305"/>
                  </a:lnTo>
                  <a:lnTo>
                    <a:pt x="84" y="441"/>
                  </a:lnTo>
                  <a:lnTo>
                    <a:pt x="181" y="473"/>
                  </a:lnTo>
                  <a:lnTo>
                    <a:pt x="194" y="551"/>
                  </a:lnTo>
                  <a:lnTo>
                    <a:pt x="272" y="538"/>
                  </a:lnTo>
                  <a:lnTo>
                    <a:pt x="305" y="551"/>
                  </a:lnTo>
                  <a:lnTo>
                    <a:pt x="272" y="649"/>
                  </a:lnTo>
                  <a:lnTo>
                    <a:pt x="201" y="727"/>
                  </a:lnTo>
                  <a:lnTo>
                    <a:pt x="110" y="752"/>
                  </a:lnTo>
                  <a:lnTo>
                    <a:pt x="58" y="837"/>
                  </a:lnTo>
                  <a:lnTo>
                    <a:pt x="52" y="876"/>
                  </a:lnTo>
                  <a:lnTo>
                    <a:pt x="13" y="908"/>
                  </a:lnTo>
                  <a:lnTo>
                    <a:pt x="0" y="941"/>
                  </a:lnTo>
                  <a:lnTo>
                    <a:pt x="39" y="947"/>
                  </a:lnTo>
                  <a:lnTo>
                    <a:pt x="71" y="1116"/>
                  </a:lnTo>
                  <a:lnTo>
                    <a:pt x="123" y="1148"/>
                  </a:lnTo>
                  <a:lnTo>
                    <a:pt x="155" y="1129"/>
                  </a:lnTo>
                  <a:lnTo>
                    <a:pt x="279" y="1187"/>
                  </a:lnTo>
                  <a:lnTo>
                    <a:pt x="298" y="1220"/>
                  </a:lnTo>
                  <a:lnTo>
                    <a:pt x="357" y="1207"/>
                  </a:lnTo>
                  <a:lnTo>
                    <a:pt x="383" y="1246"/>
                  </a:lnTo>
                  <a:lnTo>
                    <a:pt x="370" y="1304"/>
                  </a:lnTo>
                  <a:lnTo>
                    <a:pt x="409" y="1349"/>
                  </a:lnTo>
                  <a:lnTo>
                    <a:pt x="402" y="1395"/>
                  </a:lnTo>
                  <a:lnTo>
                    <a:pt x="460" y="1408"/>
                  </a:lnTo>
                  <a:lnTo>
                    <a:pt x="525" y="1343"/>
                  </a:lnTo>
                  <a:lnTo>
                    <a:pt x="564" y="1401"/>
                  </a:lnTo>
                  <a:lnTo>
                    <a:pt x="629" y="1395"/>
                  </a:lnTo>
                  <a:lnTo>
                    <a:pt x="798" y="1408"/>
                  </a:lnTo>
                  <a:lnTo>
                    <a:pt x="837" y="1375"/>
                  </a:lnTo>
                  <a:lnTo>
                    <a:pt x="843" y="1330"/>
                  </a:lnTo>
                  <a:lnTo>
                    <a:pt x="895" y="1304"/>
                  </a:lnTo>
                  <a:lnTo>
                    <a:pt x="1025" y="1291"/>
                  </a:lnTo>
                  <a:lnTo>
                    <a:pt x="1077" y="1233"/>
                  </a:lnTo>
                  <a:lnTo>
                    <a:pt x="1142" y="1252"/>
                  </a:lnTo>
                  <a:lnTo>
                    <a:pt x="1194" y="1233"/>
                  </a:lnTo>
                  <a:lnTo>
                    <a:pt x="1200" y="1207"/>
                  </a:lnTo>
                  <a:lnTo>
                    <a:pt x="1239" y="1181"/>
                  </a:lnTo>
                  <a:lnTo>
                    <a:pt x="1285" y="1207"/>
                  </a:lnTo>
                  <a:lnTo>
                    <a:pt x="1408" y="1122"/>
                  </a:lnTo>
                  <a:lnTo>
                    <a:pt x="1460" y="1122"/>
                  </a:lnTo>
                  <a:lnTo>
                    <a:pt x="1648" y="1064"/>
                  </a:lnTo>
                  <a:lnTo>
                    <a:pt x="1719" y="1044"/>
                  </a:lnTo>
                  <a:lnTo>
                    <a:pt x="1823" y="1064"/>
                  </a:lnTo>
                  <a:lnTo>
                    <a:pt x="1836" y="1038"/>
                  </a:lnTo>
                  <a:lnTo>
                    <a:pt x="1901" y="1012"/>
                  </a:lnTo>
                  <a:lnTo>
                    <a:pt x="1940" y="1025"/>
                  </a:lnTo>
                  <a:lnTo>
                    <a:pt x="2018" y="980"/>
                  </a:lnTo>
                  <a:lnTo>
                    <a:pt x="2148" y="850"/>
                  </a:lnTo>
                  <a:lnTo>
                    <a:pt x="2212" y="863"/>
                  </a:lnTo>
                  <a:lnTo>
                    <a:pt x="2251" y="798"/>
                  </a:lnTo>
                  <a:lnTo>
                    <a:pt x="2297" y="791"/>
                  </a:lnTo>
                  <a:lnTo>
                    <a:pt x="2414" y="655"/>
                  </a:lnTo>
                  <a:lnTo>
                    <a:pt x="2427" y="571"/>
                  </a:lnTo>
                  <a:lnTo>
                    <a:pt x="2349" y="454"/>
                  </a:lnTo>
                  <a:lnTo>
                    <a:pt x="2310" y="422"/>
                  </a:lnTo>
                  <a:lnTo>
                    <a:pt x="2316" y="337"/>
                  </a:lnTo>
                  <a:lnTo>
                    <a:pt x="2251" y="318"/>
                  </a:lnTo>
                  <a:lnTo>
                    <a:pt x="2251" y="220"/>
                  </a:lnTo>
                  <a:lnTo>
                    <a:pt x="2420" y="149"/>
                  </a:lnTo>
                  <a:lnTo>
                    <a:pt x="2433" y="78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" name="Freeform 164"/>
            <p:cNvSpPr>
              <a:spLocks noChangeAspect="1"/>
            </p:cNvSpPr>
            <p:nvPr/>
          </p:nvSpPr>
          <p:spPr bwMode="auto">
            <a:xfrm>
              <a:off x="5858029" y="3224527"/>
              <a:ext cx="843189" cy="1058697"/>
            </a:xfrm>
            <a:custGeom>
              <a:avLst/>
              <a:gdLst>
                <a:gd name="T0" fmla="*/ 1557 w 2187"/>
                <a:gd name="T1" fmla="*/ 2582 h 2745"/>
                <a:gd name="T2" fmla="*/ 1609 w 2187"/>
                <a:gd name="T3" fmla="*/ 2388 h 2745"/>
                <a:gd name="T4" fmla="*/ 1694 w 2187"/>
                <a:gd name="T5" fmla="*/ 2388 h 2745"/>
                <a:gd name="T6" fmla="*/ 1687 w 2187"/>
                <a:gd name="T7" fmla="*/ 2213 h 2745"/>
                <a:gd name="T8" fmla="*/ 1797 w 2187"/>
                <a:gd name="T9" fmla="*/ 1946 h 2745"/>
                <a:gd name="T10" fmla="*/ 1914 w 2187"/>
                <a:gd name="T11" fmla="*/ 1946 h 2745"/>
                <a:gd name="T12" fmla="*/ 1921 w 2187"/>
                <a:gd name="T13" fmla="*/ 1752 h 2745"/>
                <a:gd name="T14" fmla="*/ 1953 w 2187"/>
                <a:gd name="T15" fmla="*/ 1674 h 2745"/>
                <a:gd name="T16" fmla="*/ 2083 w 2187"/>
                <a:gd name="T17" fmla="*/ 1648 h 2745"/>
                <a:gd name="T18" fmla="*/ 2109 w 2187"/>
                <a:gd name="T19" fmla="*/ 1544 h 2745"/>
                <a:gd name="T20" fmla="*/ 2187 w 2187"/>
                <a:gd name="T21" fmla="*/ 1505 h 2745"/>
                <a:gd name="T22" fmla="*/ 2135 w 2187"/>
                <a:gd name="T23" fmla="*/ 1414 h 2745"/>
                <a:gd name="T24" fmla="*/ 2031 w 2187"/>
                <a:gd name="T25" fmla="*/ 1375 h 2745"/>
                <a:gd name="T26" fmla="*/ 1869 w 2187"/>
                <a:gd name="T27" fmla="*/ 1272 h 2745"/>
                <a:gd name="T28" fmla="*/ 1784 w 2187"/>
                <a:gd name="T29" fmla="*/ 1233 h 2745"/>
                <a:gd name="T30" fmla="*/ 1681 w 2187"/>
                <a:gd name="T31" fmla="*/ 1161 h 2745"/>
                <a:gd name="T32" fmla="*/ 1655 w 2187"/>
                <a:gd name="T33" fmla="*/ 1233 h 2745"/>
                <a:gd name="T34" fmla="*/ 1486 w 2187"/>
                <a:gd name="T35" fmla="*/ 1168 h 2745"/>
                <a:gd name="T36" fmla="*/ 1350 w 2187"/>
                <a:gd name="T37" fmla="*/ 1064 h 2745"/>
                <a:gd name="T38" fmla="*/ 1239 w 2187"/>
                <a:gd name="T39" fmla="*/ 1096 h 2745"/>
                <a:gd name="T40" fmla="*/ 1200 w 2187"/>
                <a:gd name="T41" fmla="*/ 1006 h 2745"/>
                <a:gd name="T42" fmla="*/ 1103 w 2187"/>
                <a:gd name="T43" fmla="*/ 973 h 2745"/>
                <a:gd name="T44" fmla="*/ 1116 w 2187"/>
                <a:gd name="T45" fmla="*/ 902 h 2745"/>
                <a:gd name="T46" fmla="*/ 1051 w 2187"/>
                <a:gd name="T47" fmla="*/ 701 h 2745"/>
                <a:gd name="T48" fmla="*/ 1019 w 2187"/>
                <a:gd name="T49" fmla="*/ 564 h 2745"/>
                <a:gd name="T50" fmla="*/ 1064 w 2187"/>
                <a:gd name="T51" fmla="*/ 402 h 2745"/>
                <a:gd name="T52" fmla="*/ 960 w 2187"/>
                <a:gd name="T53" fmla="*/ 298 h 2745"/>
                <a:gd name="T54" fmla="*/ 1032 w 2187"/>
                <a:gd name="T55" fmla="*/ 142 h 2745"/>
                <a:gd name="T56" fmla="*/ 967 w 2187"/>
                <a:gd name="T57" fmla="*/ 97 h 2745"/>
                <a:gd name="T58" fmla="*/ 811 w 2187"/>
                <a:gd name="T59" fmla="*/ 110 h 2745"/>
                <a:gd name="T60" fmla="*/ 772 w 2187"/>
                <a:gd name="T61" fmla="*/ 78 h 2745"/>
                <a:gd name="T62" fmla="*/ 636 w 2187"/>
                <a:gd name="T63" fmla="*/ 0 h 2745"/>
                <a:gd name="T64" fmla="*/ 558 w 2187"/>
                <a:gd name="T65" fmla="*/ 155 h 2745"/>
                <a:gd name="T66" fmla="*/ 428 w 2187"/>
                <a:gd name="T67" fmla="*/ 194 h 2745"/>
                <a:gd name="T68" fmla="*/ 513 w 2187"/>
                <a:gd name="T69" fmla="*/ 272 h 2745"/>
                <a:gd name="T70" fmla="*/ 578 w 2187"/>
                <a:gd name="T71" fmla="*/ 357 h 2745"/>
                <a:gd name="T72" fmla="*/ 480 w 2187"/>
                <a:gd name="T73" fmla="*/ 415 h 2745"/>
                <a:gd name="T74" fmla="*/ 357 w 2187"/>
                <a:gd name="T75" fmla="*/ 603 h 2745"/>
                <a:gd name="T76" fmla="*/ 273 w 2187"/>
                <a:gd name="T77" fmla="*/ 629 h 2745"/>
                <a:gd name="T78" fmla="*/ 110 w 2187"/>
                <a:gd name="T79" fmla="*/ 629 h 2745"/>
                <a:gd name="T80" fmla="*/ 104 w 2187"/>
                <a:gd name="T81" fmla="*/ 733 h 2745"/>
                <a:gd name="T82" fmla="*/ 71 w 2187"/>
                <a:gd name="T83" fmla="*/ 876 h 2745"/>
                <a:gd name="T84" fmla="*/ 52 w 2187"/>
                <a:gd name="T85" fmla="*/ 973 h 2745"/>
                <a:gd name="T86" fmla="*/ 7 w 2187"/>
                <a:gd name="T87" fmla="*/ 1129 h 2745"/>
                <a:gd name="T88" fmla="*/ 32 w 2187"/>
                <a:gd name="T89" fmla="*/ 1311 h 2745"/>
                <a:gd name="T90" fmla="*/ 39 w 2187"/>
                <a:gd name="T91" fmla="*/ 1479 h 2745"/>
                <a:gd name="T92" fmla="*/ 117 w 2187"/>
                <a:gd name="T93" fmla="*/ 1674 h 2745"/>
                <a:gd name="T94" fmla="*/ 143 w 2187"/>
                <a:gd name="T95" fmla="*/ 1791 h 2745"/>
                <a:gd name="T96" fmla="*/ 221 w 2187"/>
                <a:gd name="T97" fmla="*/ 1836 h 2745"/>
                <a:gd name="T98" fmla="*/ 273 w 2187"/>
                <a:gd name="T99" fmla="*/ 1895 h 2745"/>
                <a:gd name="T100" fmla="*/ 383 w 2187"/>
                <a:gd name="T101" fmla="*/ 1927 h 2745"/>
                <a:gd name="T102" fmla="*/ 474 w 2187"/>
                <a:gd name="T103" fmla="*/ 2011 h 2745"/>
                <a:gd name="T104" fmla="*/ 558 w 2187"/>
                <a:gd name="T105" fmla="*/ 2102 h 2745"/>
                <a:gd name="T106" fmla="*/ 629 w 2187"/>
                <a:gd name="T107" fmla="*/ 2167 h 2745"/>
                <a:gd name="T108" fmla="*/ 811 w 2187"/>
                <a:gd name="T109" fmla="*/ 2258 h 2745"/>
                <a:gd name="T110" fmla="*/ 934 w 2187"/>
                <a:gd name="T111" fmla="*/ 2174 h 2745"/>
                <a:gd name="T112" fmla="*/ 1142 w 2187"/>
                <a:gd name="T113" fmla="*/ 2213 h 2745"/>
                <a:gd name="T114" fmla="*/ 1123 w 2187"/>
                <a:gd name="T115" fmla="*/ 2323 h 2745"/>
                <a:gd name="T116" fmla="*/ 1265 w 2187"/>
                <a:gd name="T117" fmla="*/ 2420 h 2745"/>
                <a:gd name="T118" fmla="*/ 1278 w 2187"/>
                <a:gd name="T119" fmla="*/ 2524 h 2745"/>
                <a:gd name="T120" fmla="*/ 1291 w 2187"/>
                <a:gd name="T121" fmla="*/ 2654 h 2745"/>
                <a:gd name="T122" fmla="*/ 1337 w 2187"/>
                <a:gd name="T123" fmla="*/ 2712 h 2745"/>
                <a:gd name="T124" fmla="*/ 1486 w 2187"/>
                <a:gd name="T125" fmla="*/ 2725 h 2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7" h="2745">
                  <a:moveTo>
                    <a:pt x="1551" y="2693"/>
                  </a:moveTo>
                  <a:lnTo>
                    <a:pt x="1557" y="2582"/>
                  </a:lnTo>
                  <a:lnTo>
                    <a:pt x="1499" y="2498"/>
                  </a:lnTo>
                  <a:lnTo>
                    <a:pt x="1609" y="2388"/>
                  </a:lnTo>
                  <a:lnTo>
                    <a:pt x="1661" y="2407"/>
                  </a:lnTo>
                  <a:lnTo>
                    <a:pt x="1694" y="2388"/>
                  </a:lnTo>
                  <a:lnTo>
                    <a:pt x="1694" y="2258"/>
                  </a:lnTo>
                  <a:lnTo>
                    <a:pt x="1687" y="2213"/>
                  </a:lnTo>
                  <a:lnTo>
                    <a:pt x="1739" y="1972"/>
                  </a:lnTo>
                  <a:lnTo>
                    <a:pt x="1797" y="1946"/>
                  </a:lnTo>
                  <a:lnTo>
                    <a:pt x="1882" y="1959"/>
                  </a:lnTo>
                  <a:lnTo>
                    <a:pt x="1914" y="1946"/>
                  </a:lnTo>
                  <a:lnTo>
                    <a:pt x="1953" y="1843"/>
                  </a:lnTo>
                  <a:lnTo>
                    <a:pt x="1921" y="1752"/>
                  </a:lnTo>
                  <a:lnTo>
                    <a:pt x="1927" y="1687"/>
                  </a:lnTo>
                  <a:lnTo>
                    <a:pt x="1953" y="1674"/>
                  </a:lnTo>
                  <a:lnTo>
                    <a:pt x="2031" y="1680"/>
                  </a:lnTo>
                  <a:lnTo>
                    <a:pt x="2083" y="1648"/>
                  </a:lnTo>
                  <a:lnTo>
                    <a:pt x="2063" y="1577"/>
                  </a:lnTo>
                  <a:lnTo>
                    <a:pt x="2109" y="1544"/>
                  </a:lnTo>
                  <a:lnTo>
                    <a:pt x="2174" y="1544"/>
                  </a:lnTo>
                  <a:lnTo>
                    <a:pt x="2187" y="1505"/>
                  </a:lnTo>
                  <a:lnTo>
                    <a:pt x="2148" y="1460"/>
                  </a:lnTo>
                  <a:lnTo>
                    <a:pt x="2135" y="1414"/>
                  </a:lnTo>
                  <a:lnTo>
                    <a:pt x="2070" y="1362"/>
                  </a:lnTo>
                  <a:lnTo>
                    <a:pt x="2031" y="1375"/>
                  </a:lnTo>
                  <a:lnTo>
                    <a:pt x="1960" y="1395"/>
                  </a:lnTo>
                  <a:lnTo>
                    <a:pt x="1869" y="1272"/>
                  </a:lnTo>
                  <a:lnTo>
                    <a:pt x="1836" y="1272"/>
                  </a:lnTo>
                  <a:lnTo>
                    <a:pt x="1784" y="1233"/>
                  </a:lnTo>
                  <a:lnTo>
                    <a:pt x="1707" y="1246"/>
                  </a:lnTo>
                  <a:lnTo>
                    <a:pt x="1681" y="1161"/>
                  </a:lnTo>
                  <a:lnTo>
                    <a:pt x="1661" y="1168"/>
                  </a:lnTo>
                  <a:lnTo>
                    <a:pt x="1655" y="1233"/>
                  </a:lnTo>
                  <a:lnTo>
                    <a:pt x="1616" y="1246"/>
                  </a:lnTo>
                  <a:lnTo>
                    <a:pt x="1486" y="1168"/>
                  </a:lnTo>
                  <a:lnTo>
                    <a:pt x="1441" y="1168"/>
                  </a:lnTo>
                  <a:lnTo>
                    <a:pt x="1350" y="1064"/>
                  </a:lnTo>
                  <a:lnTo>
                    <a:pt x="1298" y="1064"/>
                  </a:lnTo>
                  <a:lnTo>
                    <a:pt x="1239" y="1096"/>
                  </a:lnTo>
                  <a:lnTo>
                    <a:pt x="1213" y="1064"/>
                  </a:lnTo>
                  <a:lnTo>
                    <a:pt x="1200" y="1006"/>
                  </a:lnTo>
                  <a:lnTo>
                    <a:pt x="1116" y="1019"/>
                  </a:lnTo>
                  <a:lnTo>
                    <a:pt x="1103" y="973"/>
                  </a:lnTo>
                  <a:lnTo>
                    <a:pt x="1058" y="921"/>
                  </a:lnTo>
                  <a:lnTo>
                    <a:pt x="1116" y="902"/>
                  </a:lnTo>
                  <a:lnTo>
                    <a:pt x="1129" y="752"/>
                  </a:lnTo>
                  <a:lnTo>
                    <a:pt x="1051" y="701"/>
                  </a:lnTo>
                  <a:lnTo>
                    <a:pt x="999" y="701"/>
                  </a:lnTo>
                  <a:lnTo>
                    <a:pt x="1019" y="564"/>
                  </a:lnTo>
                  <a:lnTo>
                    <a:pt x="1006" y="447"/>
                  </a:lnTo>
                  <a:lnTo>
                    <a:pt x="1064" y="402"/>
                  </a:lnTo>
                  <a:lnTo>
                    <a:pt x="1025" y="324"/>
                  </a:lnTo>
                  <a:lnTo>
                    <a:pt x="960" y="298"/>
                  </a:lnTo>
                  <a:lnTo>
                    <a:pt x="986" y="201"/>
                  </a:lnTo>
                  <a:lnTo>
                    <a:pt x="1032" y="142"/>
                  </a:lnTo>
                  <a:lnTo>
                    <a:pt x="993" y="123"/>
                  </a:lnTo>
                  <a:lnTo>
                    <a:pt x="967" y="97"/>
                  </a:lnTo>
                  <a:lnTo>
                    <a:pt x="837" y="91"/>
                  </a:lnTo>
                  <a:lnTo>
                    <a:pt x="811" y="110"/>
                  </a:lnTo>
                  <a:lnTo>
                    <a:pt x="772" y="110"/>
                  </a:lnTo>
                  <a:lnTo>
                    <a:pt x="772" y="78"/>
                  </a:lnTo>
                  <a:lnTo>
                    <a:pt x="714" y="0"/>
                  </a:lnTo>
                  <a:lnTo>
                    <a:pt x="636" y="0"/>
                  </a:lnTo>
                  <a:lnTo>
                    <a:pt x="591" y="130"/>
                  </a:lnTo>
                  <a:lnTo>
                    <a:pt x="558" y="155"/>
                  </a:lnTo>
                  <a:lnTo>
                    <a:pt x="448" y="149"/>
                  </a:lnTo>
                  <a:lnTo>
                    <a:pt x="428" y="194"/>
                  </a:lnTo>
                  <a:lnTo>
                    <a:pt x="474" y="253"/>
                  </a:lnTo>
                  <a:lnTo>
                    <a:pt x="513" y="272"/>
                  </a:lnTo>
                  <a:lnTo>
                    <a:pt x="584" y="331"/>
                  </a:lnTo>
                  <a:lnTo>
                    <a:pt x="578" y="357"/>
                  </a:lnTo>
                  <a:lnTo>
                    <a:pt x="513" y="415"/>
                  </a:lnTo>
                  <a:lnTo>
                    <a:pt x="480" y="415"/>
                  </a:lnTo>
                  <a:lnTo>
                    <a:pt x="357" y="564"/>
                  </a:lnTo>
                  <a:lnTo>
                    <a:pt x="357" y="603"/>
                  </a:lnTo>
                  <a:lnTo>
                    <a:pt x="337" y="623"/>
                  </a:lnTo>
                  <a:lnTo>
                    <a:pt x="273" y="629"/>
                  </a:lnTo>
                  <a:lnTo>
                    <a:pt x="221" y="655"/>
                  </a:lnTo>
                  <a:lnTo>
                    <a:pt x="110" y="629"/>
                  </a:lnTo>
                  <a:lnTo>
                    <a:pt x="91" y="688"/>
                  </a:lnTo>
                  <a:lnTo>
                    <a:pt x="104" y="733"/>
                  </a:lnTo>
                  <a:lnTo>
                    <a:pt x="104" y="824"/>
                  </a:lnTo>
                  <a:lnTo>
                    <a:pt x="71" y="876"/>
                  </a:lnTo>
                  <a:lnTo>
                    <a:pt x="97" y="960"/>
                  </a:lnTo>
                  <a:lnTo>
                    <a:pt x="52" y="973"/>
                  </a:lnTo>
                  <a:lnTo>
                    <a:pt x="0" y="1012"/>
                  </a:lnTo>
                  <a:lnTo>
                    <a:pt x="7" y="1129"/>
                  </a:lnTo>
                  <a:lnTo>
                    <a:pt x="45" y="1239"/>
                  </a:lnTo>
                  <a:lnTo>
                    <a:pt x="32" y="1311"/>
                  </a:lnTo>
                  <a:lnTo>
                    <a:pt x="65" y="1369"/>
                  </a:lnTo>
                  <a:lnTo>
                    <a:pt x="39" y="1479"/>
                  </a:lnTo>
                  <a:lnTo>
                    <a:pt x="45" y="1648"/>
                  </a:lnTo>
                  <a:lnTo>
                    <a:pt x="117" y="1674"/>
                  </a:lnTo>
                  <a:lnTo>
                    <a:pt x="117" y="1745"/>
                  </a:lnTo>
                  <a:lnTo>
                    <a:pt x="143" y="1791"/>
                  </a:lnTo>
                  <a:lnTo>
                    <a:pt x="201" y="1791"/>
                  </a:lnTo>
                  <a:lnTo>
                    <a:pt x="221" y="1836"/>
                  </a:lnTo>
                  <a:lnTo>
                    <a:pt x="188" y="1869"/>
                  </a:lnTo>
                  <a:lnTo>
                    <a:pt x="273" y="1895"/>
                  </a:lnTo>
                  <a:lnTo>
                    <a:pt x="305" y="1875"/>
                  </a:lnTo>
                  <a:lnTo>
                    <a:pt x="383" y="1927"/>
                  </a:lnTo>
                  <a:lnTo>
                    <a:pt x="389" y="2005"/>
                  </a:lnTo>
                  <a:lnTo>
                    <a:pt x="474" y="2011"/>
                  </a:lnTo>
                  <a:lnTo>
                    <a:pt x="545" y="2050"/>
                  </a:lnTo>
                  <a:lnTo>
                    <a:pt x="558" y="2102"/>
                  </a:lnTo>
                  <a:lnTo>
                    <a:pt x="545" y="2141"/>
                  </a:lnTo>
                  <a:lnTo>
                    <a:pt x="629" y="2167"/>
                  </a:lnTo>
                  <a:lnTo>
                    <a:pt x="694" y="2238"/>
                  </a:lnTo>
                  <a:lnTo>
                    <a:pt x="811" y="2258"/>
                  </a:lnTo>
                  <a:lnTo>
                    <a:pt x="915" y="2219"/>
                  </a:lnTo>
                  <a:lnTo>
                    <a:pt x="934" y="2174"/>
                  </a:lnTo>
                  <a:lnTo>
                    <a:pt x="1025" y="2161"/>
                  </a:lnTo>
                  <a:lnTo>
                    <a:pt x="1142" y="2213"/>
                  </a:lnTo>
                  <a:lnTo>
                    <a:pt x="1162" y="2277"/>
                  </a:lnTo>
                  <a:lnTo>
                    <a:pt x="1123" y="2323"/>
                  </a:lnTo>
                  <a:lnTo>
                    <a:pt x="1162" y="2427"/>
                  </a:lnTo>
                  <a:lnTo>
                    <a:pt x="1265" y="2420"/>
                  </a:lnTo>
                  <a:lnTo>
                    <a:pt x="1259" y="2472"/>
                  </a:lnTo>
                  <a:lnTo>
                    <a:pt x="1278" y="2524"/>
                  </a:lnTo>
                  <a:lnTo>
                    <a:pt x="1265" y="2582"/>
                  </a:lnTo>
                  <a:lnTo>
                    <a:pt x="1291" y="2654"/>
                  </a:lnTo>
                  <a:lnTo>
                    <a:pt x="1337" y="2660"/>
                  </a:lnTo>
                  <a:lnTo>
                    <a:pt x="1337" y="2712"/>
                  </a:lnTo>
                  <a:lnTo>
                    <a:pt x="1363" y="2745"/>
                  </a:lnTo>
                  <a:lnTo>
                    <a:pt x="1486" y="2725"/>
                  </a:lnTo>
                  <a:lnTo>
                    <a:pt x="1551" y="2693"/>
                  </a:lnTo>
                  <a:close/>
                </a:path>
              </a:pathLst>
            </a:cu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9" name="Freeform 165"/>
            <p:cNvSpPr>
              <a:spLocks noChangeAspect="1"/>
            </p:cNvSpPr>
            <p:nvPr/>
          </p:nvSpPr>
          <p:spPr bwMode="auto">
            <a:xfrm>
              <a:off x="5858029" y="3224527"/>
              <a:ext cx="843189" cy="1058697"/>
            </a:xfrm>
            <a:custGeom>
              <a:avLst/>
              <a:gdLst>
                <a:gd name="T0" fmla="*/ 1557 w 2187"/>
                <a:gd name="T1" fmla="*/ 2582 h 2745"/>
                <a:gd name="T2" fmla="*/ 1609 w 2187"/>
                <a:gd name="T3" fmla="*/ 2388 h 2745"/>
                <a:gd name="T4" fmla="*/ 1694 w 2187"/>
                <a:gd name="T5" fmla="*/ 2388 h 2745"/>
                <a:gd name="T6" fmla="*/ 1687 w 2187"/>
                <a:gd name="T7" fmla="*/ 2213 h 2745"/>
                <a:gd name="T8" fmla="*/ 1797 w 2187"/>
                <a:gd name="T9" fmla="*/ 1946 h 2745"/>
                <a:gd name="T10" fmla="*/ 1914 w 2187"/>
                <a:gd name="T11" fmla="*/ 1946 h 2745"/>
                <a:gd name="T12" fmla="*/ 1921 w 2187"/>
                <a:gd name="T13" fmla="*/ 1752 h 2745"/>
                <a:gd name="T14" fmla="*/ 1953 w 2187"/>
                <a:gd name="T15" fmla="*/ 1674 h 2745"/>
                <a:gd name="T16" fmla="*/ 2083 w 2187"/>
                <a:gd name="T17" fmla="*/ 1648 h 2745"/>
                <a:gd name="T18" fmla="*/ 2109 w 2187"/>
                <a:gd name="T19" fmla="*/ 1544 h 2745"/>
                <a:gd name="T20" fmla="*/ 2187 w 2187"/>
                <a:gd name="T21" fmla="*/ 1505 h 2745"/>
                <a:gd name="T22" fmla="*/ 2135 w 2187"/>
                <a:gd name="T23" fmla="*/ 1414 h 2745"/>
                <a:gd name="T24" fmla="*/ 2031 w 2187"/>
                <a:gd name="T25" fmla="*/ 1375 h 2745"/>
                <a:gd name="T26" fmla="*/ 1869 w 2187"/>
                <a:gd name="T27" fmla="*/ 1272 h 2745"/>
                <a:gd name="T28" fmla="*/ 1784 w 2187"/>
                <a:gd name="T29" fmla="*/ 1233 h 2745"/>
                <a:gd name="T30" fmla="*/ 1681 w 2187"/>
                <a:gd name="T31" fmla="*/ 1161 h 2745"/>
                <a:gd name="T32" fmla="*/ 1655 w 2187"/>
                <a:gd name="T33" fmla="*/ 1233 h 2745"/>
                <a:gd name="T34" fmla="*/ 1486 w 2187"/>
                <a:gd name="T35" fmla="*/ 1168 h 2745"/>
                <a:gd name="T36" fmla="*/ 1350 w 2187"/>
                <a:gd name="T37" fmla="*/ 1064 h 2745"/>
                <a:gd name="T38" fmla="*/ 1239 w 2187"/>
                <a:gd name="T39" fmla="*/ 1096 h 2745"/>
                <a:gd name="T40" fmla="*/ 1200 w 2187"/>
                <a:gd name="T41" fmla="*/ 1006 h 2745"/>
                <a:gd name="T42" fmla="*/ 1103 w 2187"/>
                <a:gd name="T43" fmla="*/ 973 h 2745"/>
                <a:gd name="T44" fmla="*/ 1116 w 2187"/>
                <a:gd name="T45" fmla="*/ 902 h 2745"/>
                <a:gd name="T46" fmla="*/ 1051 w 2187"/>
                <a:gd name="T47" fmla="*/ 701 h 2745"/>
                <a:gd name="T48" fmla="*/ 1019 w 2187"/>
                <a:gd name="T49" fmla="*/ 564 h 2745"/>
                <a:gd name="T50" fmla="*/ 1064 w 2187"/>
                <a:gd name="T51" fmla="*/ 402 h 2745"/>
                <a:gd name="T52" fmla="*/ 960 w 2187"/>
                <a:gd name="T53" fmla="*/ 298 h 2745"/>
                <a:gd name="T54" fmla="*/ 1032 w 2187"/>
                <a:gd name="T55" fmla="*/ 142 h 2745"/>
                <a:gd name="T56" fmla="*/ 967 w 2187"/>
                <a:gd name="T57" fmla="*/ 97 h 2745"/>
                <a:gd name="T58" fmla="*/ 811 w 2187"/>
                <a:gd name="T59" fmla="*/ 110 h 2745"/>
                <a:gd name="T60" fmla="*/ 772 w 2187"/>
                <a:gd name="T61" fmla="*/ 78 h 2745"/>
                <a:gd name="T62" fmla="*/ 636 w 2187"/>
                <a:gd name="T63" fmla="*/ 0 h 2745"/>
                <a:gd name="T64" fmla="*/ 558 w 2187"/>
                <a:gd name="T65" fmla="*/ 155 h 2745"/>
                <a:gd name="T66" fmla="*/ 428 w 2187"/>
                <a:gd name="T67" fmla="*/ 194 h 2745"/>
                <a:gd name="T68" fmla="*/ 513 w 2187"/>
                <a:gd name="T69" fmla="*/ 272 h 2745"/>
                <a:gd name="T70" fmla="*/ 578 w 2187"/>
                <a:gd name="T71" fmla="*/ 357 h 2745"/>
                <a:gd name="T72" fmla="*/ 480 w 2187"/>
                <a:gd name="T73" fmla="*/ 415 h 2745"/>
                <a:gd name="T74" fmla="*/ 357 w 2187"/>
                <a:gd name="T75" fmla="*/ 603 h 2745"/>
                <a:gd name="T76" fmla="*/ 273 w 2187"/>
                <a:gd name="T77" fmla="*/ 629 h 2745"/>
                <a:gd name="T78" fmla="*/ 110 w 2187"/>
                <a:gd name="T79" fmla="*/ 629 h 2745"/>
                <a:gd name="T80" fmla="*/ 104 w 2187"/>
                <a:gd name="T81" fmla="*/ 733 h 2745"/>
                <a:gd name="T82" fmla="*/ 71 w 2187"/>
                <a:gd name="T83" fmla="*/ 876 h 2745"/>
                <a:gd name="T84" fmla="*/ 52 w 2187"/>
                <a:gd name="T85" fmla="*/ 973 h 2745"/>
                <a:gd name="T86" fmla="*/ 7 w 2187"/>
                <a:gd name="T87" fmla="*/ 1129 h 2745"/>
                <a:gd name="T88" fmla="*/ 32 w 2187"/>
                <a:gd name="T89" fmla="*/ 1311 h 2745"/>
                <a:gd name="T90" fmla="*/ 39 w 2187"/>
                <a:gd name="T91" fmla="*/ 1479 h 2745"/>
                <a:gd name="T92" fmla="*/ 117 w 2187"/>
                <a:gd name="T93" fmla="*/ 1674 h 2745"/>
                <a:gd name="T94" fmla="*/ 143 w 2187"/>
                <a:gd name="T95" fmla="*/ 1791 h 2745"/>
                <a:gd name="T96" fmla="*/ 221 w 2187"/>
                <a:gd name="T97" fmla="*/ 1836 h 2745"/>
                <a:gd name="T98" fmla="*/ 273 w 2187"/>
                <a:gd name="T99" fmla="*/ 1895 h 2745"/>
                <a:gd name="T100" fmla="*/ 383 w 2187"/>
                <a:gd name="T101" fmla="*/ 1927 h 2745"/>
                <a:gd name="T102" fmla="*/ 474 w 2187"/>
                <a:gd name="T103" fmla="*/ 2011 h 2745"/>
                <a:gd name="T104" fmla="*/ 558 w 2187"/>
                <a:gd name="T105" fmla="*/ 2102 h 2745"/>
                <a:gd name="T106" fmla="*/ 629 w 2187"/>
                <a:gd name="T107" fmla="*/ 2167 h 2745"/>
                <a:gd name="T108" fmla="*/ 811 w 2187"/>
                <a:gd name="T109" fmla="*/ 2258 h 2745"/>
                <a:gd name="T110" fmla="*/ 934 w 2187"/>
                <a:gd name="T111" fmla="*/ 2174 h 2745"/>
                <a:gd name="T112" fmla="*/ 1142 w 2187"/>
                <a:gd name="T113" fmla="*/ 2213 h 2745"/>
                <a:gd name="T114" fmla="*/ 1123 w 2187"/>
                <a:gd name="T115" fmla="*/ 2323 h 2745"/>
                <a:gd name="T116" fmla="*/ 1265 w 2187"/>
                <a:gd name="T117" fmla="*/ 2420 h 2745"/>
                <a:gd name="T118" fmla="*/ 1278 w 2187"/>
                <a:gd name="T119" fmla="*/ 2524 h 2745"/>
                <a:gd name="T120" fmla="*/ 1291 w 2187"/>
                <a:gd name="T121" fmla="*/ 2654 h 2745"/>
                <a:gd name="T122" fmla="*/ 1337 w 2187"/>
                <a:gd name="T123" fmla="*/ 2712 h 2745"/>
                <a:gd name="T124" fmla="*/ 1486 w 2187"/>
                <a:gd name="T125" fmla="*/ 2725 h 2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7" h="2745">
                  <a:moveTo>
                    <a:pt x="1551" y="2693"/>
                  </a:moveTo>
                  <a:lnTo>
                    <a:pt x="1557" y="2582"/>
                  </a:lnTo>
                  <a:lnTo>
                    <a:pt x="1499" y="2498"/>
                  </a:lnTo>
                  <a:lnTo>
                    <a:pt x="1609" y="2388"/>
                  </a:lnTo>
                  <a:lnTo>
                    <a:pt x="1661" y="2407"/>
                  </a:lnTo>
                  <a:lnTo>
                    <a:pt x="1694" y="2388"/>
                  </a:lnTo>
                  <a:lnTo>
                    <a:pt x="1694" y="2258"/>
                  </a:lnTo>
                  <a:lnTo>
                    <a:pt x="1687" y="2213"/>
                  </a:lnTo>
                  <a:lnTo>
                    <a:pt x="1739" y="1972"/>
                  </a:lnTo>
                  <a:lnTo>
                    <a:pt x="1797" y="1946"/>
                  </a:lnTo>
                  <a:lnTo>
                    <a:pt x="1882" y="1959"/>
                  </a:lnTo>
                  <a:lnTo>
                    <a:pt x="1914" y="1946"/>
                  </a:lnTo>
                  <a:lnTo>
                    <a:pt x="1953" y="1843"/>
                  </a:lnTo>
                  <a:lnTo>
                    <a:pt x="1921" y="1752"/>
                  </a:lnTo>
                  <a:lnTo>
                    <a:pt x="1927" y="1687"/>
                  </a:lnTo>
                  <a:lnTo>
                    <a:pt x="1953" y="1674"/>
                  </a:lnTo>
                  <a:lnTo>
                    <a:pt x="2031" y="1680"/>
                  </a:lnTo>
                  <a:lnTo>
                    <a:pt x="2083" y="1648"/>
                  </a:lnTo>
                  <a:lnTo>
                    <a:pt x="2063" y="1577"/>
                  </a:lnTo>
                  <a:lnTo>
                    <a:pt x="2109" y="1544"/>
                  </a:lnTo>
                  <a:lnTo>
                    <a:pt x="2174" y="1544"/>
                  </a:lnTo>
                  <a:lnTo>
                    <a:pt x="2187" y="1505"/>
                  </a:lnTo>
                  <a:lnTo>
                    <a:pt x="2148" y="1460"/>
                  </a:lnTo>
                  <a:lnTo>
                    <a:pt x="2135" y="1414"/>
                  </a:lnTo>
                  <a:lnTo>
                    <a:pt x="2070" y="1362"/>
                  </a:lnTo>
                  <a:lnTo>
                    <a:pt x="2031" y="1375"/>
                  </a:lnTo>
                  <a:lnTo>
                    <a:pt x="1960" y="1395"/>
                  </a:lnTo>
                  <a:lnTo>
                    <a:pt x="1869" y="1272"/>
                  </a:lnTo>
                  <a:lnTo>
                    <a:pt x="1836" y="1272"/>
                  </a:lnTo>
                  <a:lnTo>
                    <a:pt x="1784" y="1233"/>
                  </a:lnTo>
                  <a:lnTo>
                    <a:pt x="1707" y="1246"/>
                  </a:lnTo>
                  <a:lnTo>
                    <a:pt x="1681" y="1161"/>
                  </a:lnTo>
                  <a:lnTo>
                    <a:pt x="1661" y="1168"/>
                  </a:lnTo>
                  <a:lnTo>
                    <a:pt x="1655" y="1233"/>
                  </a:lnTo>
                  <a:lnTo>
                    <a:pt x="1616" y="1246"/>
                  </a:lnTo>
                  <a:lnTo>
                    <a:pt x="1486" y="1168"/>
                  </a:lnTo>
                  <a:lnTo>
                    <a:pt x="1441" y="1168"/>
                  </a:lnTo>
                  <a:lnTo>
                    <a:pt x="1350" y="1064"/>
                  </a:lnTo>
                  <a:lnTo>
                    <a:pt x="1298" y="1064"/>
                  </a:lnTo>
                  <a:lnTo>
                    <a:pt x="1239" y="1096"/>
                  </a:lnTo>
                  <a:lnTo>
                    <a:pt x="1213" y="1064"/>
                  </a:lnTo>
                  <a:lnTo>
                    <a:pt x="1200" y="1006"/>
                  </a:lnTo>
                  <a:lnTo>
                    <a:pt x="1116" y="1019"/>
                  </a:lnTo>
                  <a:lnTo>
                    <a:pt x="1103" y="973"/>
                  </a:lnTo>
                  <a:lnTo>
                    <a:pt x="1058" y="921"/>
                  </a:lnTo>
                  <a:lnTo>
                    <a:pt x="1116" y="902"/>
                  </a:lnTo>
                  <a:lnTo>
                    <a:pt x="1129" y="752"/>
                  </a:lnTo>
                  <a:lnTo>
                    <a:pt x="1051" y="701"/>
                  </a:lnTo>
                  <a:lnTo>
                    <a:pt x="999" y="701"/>
                  </a:lnTo>
                  <a:lnTo>
                    <a:pt x="1019" y="564"/>
                  </a:lnTo>
                  <a:lnTo>
                    <a:pt x="1006" y="447"/>
                  </a:lnTo>
                  <a:lnTo>
                    <a:pt x="1064" y="402"/>
                  </a:lnTo>
                  <a:lnTo>
                    <a:pt x="1025" y="324"/>
                  </a:lnTo>
                  <a:lnTo>
                    <a:pt x="960" y="298"/>
                  </a:lnTo>
                  <a:lnTo>
                    <a:pt x="986" y="201"/>
                  </a:lnTo>
                  <a:lnTo>
                    <a:pt x="1032" y="142"/>
                  </a:lnTo>
                  <a:lnTo>
                    <a:pt x="993" y="123"/>
                  </a:lnTo>
                  <a:lnTo>
                    <a:pt x="967" y="97"/>
                  </a:lnTo>
                  <a:lnTo>
                    <a:pt x="837" y="91"/>
                  </a:lnTo>
                  <a:lnTo>
                    <a:pt x="811" y="110"/>
                  </a:lnTo>
                  <a:lnTo>
                    <a:pt x="772" y="110"/>
                  </a:lnTo>
                  <a:lnTo>
                    <a:pt x="772" y="78"/>
                  </a:lnTo>
                  <a:lnTo>
                    <a:pt x="714" y="0"/>
                  </a:lnTo>
                  <a:lnTo>
                    <a:pt x="636" y="0"/>
                  </a:lnTo>
                  <a:lnTo>
                    <a:pt x="591" y="130"/>
                  </a:lnTo>
                  <a:lnTo>
                    <a:pt x="558" y="155"/>
                  </a:lnTo>
                  <a:lnTo>
                    <a:pt x="448" y="149"/>
                  </a:lnTo>
                  <a:lnTo>
                    <a:pt x="428" y="194"/>
                  </a:lnTo>
                  <a:lnTo>
                    <a:pt x="474" y="253"/>
                  </a:lnTo>
                  <a:lnTo>
                    <a:pt x="513" y="272"/>
                  </a:lnTo>
                  <a:lnTo>
                    <a:pt x="584" y="331"/>
                  </a:lnTo>
                  <a:lnTo>
                    <a:pt x="578" y="357"/>
                  </a:lnTo>
                  <a:lnTo>
                    <a:pt x="513" y="415"/>
                  </a:lnTo>
                  <a:lnTo>
                    <a:pt x="480" y="415"/>
                  </a:lnTo>
                  <a:lnTo>
                    <a:pt x="357" y="564"/>
                  </a:lnTo>
                  <a:lnTo>
                    <a:pt x="357" y="603"/>
                  </a:lnTo>
                  <a:lnTo>
                    <a:pt x="337" y="623"/>
                  </a:lnTo>
                  <a:lnTo>
                    <a:pt x="273" y="629"/>
                  </a:lnTo>
                  <a:lnTo>
                    <a:pt x="221" y="655"/>
                  </a:lnTo>
                  <a:lnTo>
                    <a:pt x="110" y="629"/>
                  </a:lnTo>
                  <a:lnTo>
                    <a:pt x="91" y="688"/>
                  </a:lnTo>
                  <a:lnTo>
                    <a:pt x="104" y="733"/>
                  </a:lnTo>
                  <a:lnTo>
                    <a:pt x="104" y="824"/>
                  </a:lnTo>
                  <a:lnTo>
                    <a:pt x="71" y="876"/>
                  </a:lnTo>
                  <a:lnTo>
                    <a:pt x="97" y="960"/>
                  </a:lnTo>
                  <a:lnTo>
                    <a:pt x="52" y="973"/>
                  </a:lnTo>
                  <a:lnTo>
                    <a:pt x="0" y="1012"/>
                  </a:lnTo>
                  <a:lnTo>
                    <a:pt x="7" y="1129"/>
                  </a:lnTo>
                  <a:lnTo>
                    <a:pt x="45" y="1239"/>
                  </a:lnTo>
                  <a:lnTo>
                    <a:pt x="32" y="1311"/>
                  </a:lnTo>
                  <a:lnTo>
                    <a:pt x="65" y="1369"/>
                  </a:lnTo>
                  <a:lnTo>
                    <a:pt x="39" y="1479"/>
                  </a:lnTo>
                  <a:lnTo>
                    <a:pt x="45" y="1648"/>
                  </a:lnTo>
                  <a:lnTo>
                    <a:pt x="117" y="1674"/>
                  </a:lnTo>
                  <a:lnTo>
                    <a:pt x="117" y="1745"/>
                  </a:lnTo>
                  <a:lnTo>
                    <a:pt x="143" y="1791"/>
                  </a:lnTo>
                  <a:lnTo>
                    <a:pt x="201" y="1791"/>
                  </a:lnTo>
                  <a:lnTo>
                    <a:pt x="221" y="1836"/>
                  </a:lnTo>
                  <a:lnTo>
                    <a:pt x="188" y="1869"/>
                  </a:lnTo>
                  <a:lnTo>
                    <a:pt x="273" y="1895"/>
                  </a:lnTo>
                  <a:lnTo>
                    <a:pt x="305" y="1875"/>
                  </a:lnTo>
                  <a:lnTo>
                    <a:pt x="383" y="1927"/>
                  </a:lnTo>
                  <a:lnTo>
                    <a:pt x="389" y="2005"/>
                  </a:lnTo>
                  <a:lnTo>
                    <a:pt x="474" y="2011"/>
                  </a:lnTo>
                  <a:lnTo>
                    <a:pt x="545" y="2050"/>
                  </a:lnTo>
                  <a:lnTo>
                    <a:pt x="558" y="2102"/>
                  </a:lnTo>
                  <a:lnTo>
                    <a:pt x="545" y="2141"/>
                  </a:lnTo>
                  <a:lnTo>
                    <a:pt x="629" y="2167"/>
                  </a:lnTo>
                  <a:lnTo>
                    <a:pt x="694" y="2238"/>
                  </a:lnTo>
                  <a:lnTo>
                    <a:pt x="811" y="2258"/>
                  </a:lnTo>
                  <a:lnTo>
                    <a:pt x="915" y="2219"/>
                  </a:lnTo>
                  <a:lnTo>
                    <a:pt x="934" y="2174"/>
                  </a:lnTo>
                  <a:lnTo>
                    <a:pt x="1025" y="2161"/>
                  </a:lnTo>
                  <a:lnTo>
                    <a:pt x="1142" y="2213"/>
                  </a:lnTo>
                  <a:lnTo>
                    <a:pt x="1162" y="2277"/>
                  </a:lnTo>
                  <a:lnTo>
                    <a:pt x="1123" y="2323"/>
                  </a:lnTo>
                  <a:lnTo>
                    <a:pt x="1162" y="2427"/>
                  </a:lnTo>
                  <a:lnTo>
                    <a:pt x="1265" y="2420"/>
                  </a:lnTo>
                  <a:lnTo>
                    <a:pt x="1259" y="2472"/>
                  </a:lnTo>
                  <a:lnTo>
                    <a:pt x="1278" y="2524"/>
                  </a:lnTo>
                  <a:lnTo>
                    <a:pt x="1265" y="2582"/>
                  </a:lnTo>
                  <a:lnTo>
                    <a:pt x="1291" y="2654"/>
                  </a:lnTo>
                  <a:lnTo>
                    <a:pt x="1337" y="2660"/>
                  </a:lnTo>
                  <a:lnTo>
                    <a:pt x="1337" y="2712"/>
                  </a:lnTo>
                  <a:lnTo>
                    <a:pt x="1363" y="2745"/>
                  </a:lnTo>
                  <a:lnTo>
                    <a:pt x="1486" y="2725"/>
                  </a:lnTo>
                  <a:lnTo>
                    <a:pt x="1551" y="2693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0" name="Freeform 166"/>
            <p:cNvSpPr>
              <a:spLocks noChangeAspect="1"/>
            </p:cNvSpPr>
            <p:nvPr/>
          </p:nvSpPr>
          <p:spPr bwMode="auto">
            <a:xfrm>
              <a:off x="5422747" y="2822647"/>
              <a:ext cx="732923" cy="828444"/>
            </a:xfrm>
            <a:custGeom>
              <a:avLst/>
              <a:gdLst>
                <a:gd name="T0" fmla="*/ 1700 w 1901"/>
                <a:gd name="T1" fmla="*/ 0 h 2148"/>
                <a:gd name="T2" fmla="*/ 1557 w 1901"/>
                <a:gd name="T3" fmla="*/ 84 h 2148"/>
                <a:gd name="T4" fmla="*/ 1421 w 1901"/>
                <a:gd name="T5" fmla="*/ 266 h 2148"/>
                <a:gd name="T6" fmla="*/ 1161 w 1901"/>
                <a:gd name="T7" fmla="*/ 363 h 2148"/>
                <a:gd name="T8" fmla="*/ 623 w 1901"/>
                <a:gd name="T9" fmla="*/ 519 h 2148"/>
                <a:gd name="T10" fmla="*/ 234 w 1901"/>
                <a:gd name="T11" fmla="*/ 694 h 2148"/>
                <a:gd name="T12" fmla="*/ 143 w 1901"/>
                <a:gd name="T13" fmla="*/ 772 h 2148"/>
                <a:gd name="T14" fmla="*/ 97 w 1901"/>
                <a:gd name="T15" fmla="*/ 831 h 2148"/>
                <a:gd name="T16" fmla="*/ 123 w 1901"/>
                <a:gd name="T17" fmla="*/ 1103 h 2148"/>
                <a:gd name="T18" fmla="*/ 221 w 1901"/>
                <a:gd name="T19" fmla="*/ 1454 h 2148"/>
                <a:gd name="T20" fmla="*/ 169 w 1901"/>
                <a:gd name="T21" fmla="*/ 1518 h 2148"/>
                <a:gd name="T22" fmla="*/ 156 w 1901"/>
                <a:gd name="T23" fmla="*/ 1648 h 2148"/>
                <a:gd name="T24" fmla="*/ 26 w 1901"/>
                <a:gd name="T25" fmla="*/ 1739 h 2148"/>
                <a:gd name="T26" fmla="*/ 19 w 1901"/>
                <a:gd name="T27" fmla="*/ 1830 h 2148"/>
                <a:gd name="T28" fmla="*/ 104 w 1901"/>
                <a:gd name="T29" fmla="*/ 1953 h 2148"/>
                <a:gd name="T30" fmla="*/ 318 w 1901"/>
                <a:gd name="T31" fmla="*/ 2148 h 2148"/>
                <a:gd name="T32" fmla="*/ 409 w 1901"/>
                <a:gd name="T33" fmla="*/ 2089 h 2148"/>
                <a:gd name="T34" fmla="*/ 448 w 1901"/>
                <a:gd name="T35" fmla="*/ 1979 h 2148"/>
                <a:gd name="T36" fmla="*/ 513 w 1901"/>
                <a:gd name="T37" fmla="*/ 1869 h 2148"/>
                <a:gd name="T38" fmla="*/ 584 w 1901"/>
                <a:gd name="T39" fmla="*/ 1882 h 2148"/>
                <a:gd name="T40" fmla="*/ 772 w 1901"/>
                <a:gd name="T41" fmla="*/ 1791 h 2148"/>
                <a:gd name="T42" fmla="*/ 947 w 1901"/>
                <a:gd name="T43" fmla="*/ 1707 h 2148"/>
                <a:gd name="T44" fmla="*/ 1051 w 1901"/>
                <a:gd name="T45" fmla="*/ 1713 h 2148"/>
                <a:gd name="T46" fmla="*/ 1129 w 1901"/>
                <a:gd name="T47" fmla="*/ 1674 h 2148"/>
                <a:gd name="T48" fmla="*/ 1200 w 1901"/>
                <a:gd name="T49" fmla="*/ 1583 h 2148"/>
                <a:gd name="T50" fmla="*/ 1239 w 1901"/>
                <a:gd name="T51" fmla="*/ 1674 h 2148"/>
                <a:gd name="T52" fmla="*/ 1402 w 1901"/>
                <a:gd name="T53" fmla="*/ 1674 h 2148"/>
                <a:gd name="T54" fmla="*/ 1486 w 1901"/>
                <a:gd name="T55" fmla="*/ 1648 h 2148"/>
                <a:gd name="T56" fmla="*/ 1609 w 1901"/>
                <a:gd name="T57" fmla="*/ 1460 h 2148"/>
                <a:gd name="T58" fmla="*/ 1707 w 1901"/>
                <a:gd name="T59" fmla="*/ 1402 h 2148"/>
                <a:gd name="T60" fmla="*/ 1642 w 1901"/>
                <a:gd name="T61" fmla="*/ 1317 h 2148"/>
                <a:gd name="T62" fmla="*/ 1557 w 1901"/>
                <a:gd name="T63" fmla="*/ 1239 h 2148"/>
                <a:gd name="T64" fmla="*/ 1687 w 1901"/>
                <a:gd name="T65" fmla="*/ 1200 h 2148"/>
                <a:gd name="T66" fmla="*/ 1765 w 1901"/>
                <a:gd name="T67" fmla="*/ 1045 h 2148"/>
                <a:gd name="T68" fmla="*/ 1836 w 1901"/>
                <a:gd name="T69" fmla="*/ 928 h 2148"/>
                <a:gd name="T70" fmla="*/ 1875 w 1901"/>
                <a:gd name="T71" fmla="*/ 863 h 2148"/>
                <a:gd name="T72" fmla="*/ 1849 w 1901"/>
                <a:gd name="T73" fmla="*/ 792 h 2148"/>
                <a:gd name="T74" fmla="*/ 1901 w 1901"/>
                <a:gd name="T75" fmla="*/ 740 h 2148"/>
                <a:gd name="T76" fmla="*/ 1830 w 1901"/>
                <a:gd name="T77" fmla="*/ 649 h 2148"/>
                <a:gd name="T78" fmla="*/ 1791 w 1901"/>
                <a:gd name="T79" fmla="*/ 493 h 2148"/>
                <a:gd name="T80" fmla="*/ 1752 w 1901"/>
                <a:gd name="T81" fmla="*/ 383 h 2148"/>
                <a:gd name="T82" fmla="*/ 1830 w 1901"/>
                <a:gd name="T83" fmla="*/ 318 h 2148"/>
                <a:gd name="T84" fmla="*/ 1817 w 1901"/>
                <a:gd name="T85" fmla="*/ 123 h 2148"/>
                <a:gd name="T86" fmla="*/ 1752 w 1901"/>
                <a:gd name="T87" fmla="*/ 0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1" h="2148">
                  <a:moveTo>
                    <a:pt x="1752" y="0"/>
                  </a:moveTo>
                  <a:lnTo>
                    <a:pt x="1700" y="0"/>
                  </a:lnTo>
                  <a:lnTo>
                    <a:pt x="1622" y="32"/>
                  </a:lnTo>
                  <a:lnTo>
                    <a:pt x="1557" y="84"/>
                  </a:lnTo>
                  <a:lnTo>
                    <a:pt x="1518" y="169"/>
                  </a:lnTo>
                  <a:lnTo>
                    <a:pt x="1421" y="266"/>
                  </a:lnTo>
                  <a:lnTo>
                    <a:pt x="1337" y="324"/>
                  </a:lnTo>
                  <a:lnTo>
                    <a:pt x="1161" y="363"/>
                  </a:lnTo>
                  <a:lnTo>
                    <a:pt x="844" y="448"/>
                  </a:lnTo>
                  <a:lnTo>
                    <a:pt x="623" y="519"/>
                  </a:lnTo>
                  <a:lnTo>
                    <a:pt x="376" y="610"/>
                  </a:lnTo>
                  <a:lnTo>
                    <a:pt x="234" y="694"/>
                  </a:lnTo>
                  <a:lnTo>
                    <a:pt x="195" y="746"/>
                  </a:lnTo>
                  <a:lnTo>
                    <a:pt x="143" y="772"/>
                  </a:lnTo>
                  <a:lnTo>
                    <a:pt x="65" y="720"/>
                  </a:lnTo>
                  <a:lnTo>
                    <a:pt x="97" y="831"/>
                  </a:lnTo>
                  <a:lnTo>
                    <a:pt x="117" y="960"/>
                  </a:lnTo>
                  <a:lnTo>
                    <a:pt x="123" y="1103"/>
                  </a:lnTo>
                  <a:lnTo>
                    <a:pt x="221" y="1415"/>
                  </a:lnTo>
                  <a:lnTo>
                    <a:pt x="221" y="1454"/>
                  </a:lnTo>
                  <a:lnTo>
                    <a:pt x="188" y="1479"/>
                  </a:lnTo>
                  <a:lnTo>
                    <a:pt x="169" y="1518"/>
                  </a:lnTo>
                  <a:lnTo>
                    <a:pt x="182" y="1570"/>
                  </a:lnTo>
                  <a:lnTo>
                    <a:pt x="156" y="1648"/>
                  </a:lnTo>
                  <a:lnTo>
                    <a:pt x="104" y="1707"/>
                  </a:lnTo>
                  <a:lnTo>
                    <a:pt x="26" y="1739"/>
                  </a:lnTo>
                  <a:lnTo>
                    <a:pt x="0" y="1765"/>
                  </a:lnTo>
                  <a:lnTo>
                    <a:pt x="19" y="1830"/>
                  </a:lnTo>
                  <a:lnTo>
                    <a:pt x="13" y="1895"/>
                  </a:lnTo>
                  <a:lnTo>
                    <a:pt x="104" y="1953"/>
                  </a:lnTo>
                  <a:lnTo>
                    <a:pt x="227" y="2057"/>
                  </a:lnTo>
                  <a:lnTo>
                    <a:pt x="318" y="2148"/>
                  </a:lnTo>
                  <a:lnTo>
                    <a:pt x="331" y="2096"/>
                  </a:lnTo>
                  <a:lnTo>
                    <a:pt x="409" y="2089"/>
                  </a:lnTo>
                  <a:lnTo>
                    <a:pt x="441" y="2057"/>
                  </a:lnTo>
                  <a:lnTo>
                    <a:pt x="448" y="1979"/>
                  </a:lnTo>
                  <a:lnTo>
                    <a:pt x="493" y="1960"/>
                  </a:lnTo>
                  <a:lnTo>
                    <a:pt x="513" y="1869"/>
                  </a:lnTo>
                  <a:lnTo>
                    <a:pt x="558" y="1862"/>
                  </a:lnTo>
                  <a:lnTo>
                    <a:pt x="584" y="1882"/>
                  </a:lnTo>
                  <a:lnTo>
                    <a:pt x="655" y="1888"/>
                  </a:lnTo>
                  <a:lnTo>
                    <a:pt x="772" y="1791"/>
                  </a:lnTo>
                  <a:lnTo>
                    <a:pt x="785" y="1765"/>
                  </a:lnTo>
                  <a:lnTo>
                    <a:pt x="947" y="1707"/>
                  </a:lnTo>
                  <a:lnTo>
                    <a:pt x="1019" y="1733"/>
                  </a:lnTo>
                  <a:lnTo>
                    <a:pt x="1051" y="1713"/>
                  </a:lnTo>
                  <a:lnTo>
                    <a:pt x="1071" y="1720"/>
                  </a:lnTo>
                  <a:lnTo>
                    <a:pt x="1129" y="1674"/>
                  </a:lnTo>
                  <a:lnTo>
                    <a:pt x="1136" y="1635"/>
                  </a:lnTo>
                  <a:lnTo>
                    <a:pt x="1200" y="1583"/>
                  </a:lnTo>
                  <a:lnTo>
                    <a:pt x="1246" y="1616"/>
                  </a:lnTo>
                  <a:lnTo>
                    <a:pt x="1239" y="1674"/>
                  </a:lnTo>
                  <a:lnTo>
                    <a:pt x="1350" y="1700"/>
                  </a:lnTo>
                  <a:lnTo>
                    <a:pt x="1402" y="1674"/>
                  </a:lnTo>
                  <a:lnTo>
                    <a:pt x="1466" y="1668"/>
                  </a:lnTo>
                  <a:lnTo>
                    <a:pt x="1486" y="1648"/>
                  </a:lnTo>
                  <a:lnTo>
                    <a:pt x="1492" y="1609"/>
                  </a:lnTo>
                  <a:lnTo>
                    <a:pt x="1609" y="1460"/>
                  </a:lnTo>
                  <a:lnTo>
                    <a:pt x="1648" y="1460"/>
                  </a:lnTo>
                  <a:lnTo>
                    <a:pt x="1707" y="1402"/>
                  </a:lnTo>
                  <a:lnTo>
                    <a:pt x="1720" y="1376"/>
                  </a:lnTo>
                  <a:lnTo>
                    <a:pt x="1642" y="1317"/>
                  </a:lnTo>
                  <a:lnTo>
                    <a:pt x="1603" y="1298"/>
                  </a:lnTo>
                  <a:lnTo>
                    <a:pt x="1557" y="1239"/>
                  </a:lnTo>
                  <a:lnTo>
                    <a:pt x="1577" y="1194"/>
                  </a:lnTo>
                  <a:lnTo>
                    <a:pt x="1687" y="1200"/>
                  </a:lnTo>
                  <a:lnTo>
                    <a:pt x="1720" y="1175"/>
                  </a:lnTo>
                  <a:lnTo>
                    <a:pt x="1765" y="1045"/>
                  </a:lnTo>
                  <a:lnTo>
                    <a:pt x="1843" y="1045"/>
                  </a:lnTo>
                  <a:lnTo>
                    <a:pt x="1836" y="928"/>
                  </a:lnTo>
                  <a:lnTo>
                    <a:pt x="1869" y="895"/>
                  </a:lnTo>
                  <a:lnTo>
                    <a:pt x="1875" y="863"/>
                  </a:lnTo>
                  <a:lnTo>
                    <a:pt x="1836" y="818"/>
                  </a:lnTo>
                  <a:lnTo>
                    <a:pt x="1849" y="792"/>
                  </a:lnTo>
                  <a:lnTo>
                    <a:pt x="1901" y="772"/>
                  </a:lnTo>
                  <a:lnTo>
                    <a:pt x="1901" y="740"/>
                  </a:lnTo>
                  <a:lnTo>
                    <a:pt x="1836" y="701"/>
                  </a:lnTo>
                  <a:lnTo>
                    <a:pt x="1830" y="649"/>
                  </a:lnTo>
                  <a:lnTo>
                    <a:pt x="1791" y="623"/>
                  </a:lnTo>
                  <a:lnTo>
                    <a:pt x="1791" y="493"/>
                  </a:lnTo>
                  <a:lnTo>
                    <a:pt x="1745" y="428"/>
                  </a:lnTo>
                  <a:lnTo>
                    <a:pt x="1752" y="383"/>
                  </a:lnTo>
                  <a:lnTo>
                    <a:pt x="1784" y="376"/>
                  </a:lnTo>
                  <a:lnTo>
                    <a:pt x="1830" y="318"/>
                  </a:lnTo>
                  <a:lnTo>
                    <a:pt x="1810" y="286"/>
                  </a:lnTo>
                  <a:lnTo>
                    <a:pt x="1817" y="123"/>
                  </a:lnTo>
                  <a:lnTo>
                    <a:pt x="1758" y="78"/>
                  </a:lnTo>
                  <a:lnTo>
                    <a:pt x="17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1" name="Freeform 167"/>
            <p:cNvSpPr>
              <a:spLocks noChangeAspect="1"/>
            </p:cNvSpPr>
            <p:nvPr/>
          </p:nvSpPr>
          <p:spPr bwMode="auto">
            <a:xfrm>
              <a:off x="5422747" y="2821490"/>
              <a:ext cx="732923" cy="828444"/>
            </a:xfrm>
            <a:custGeom>
              <a:avLst/>
              <a:gdLst>
                <a:gd name="T0" fmla="*/ 1700 w 1901"/>
                <a:gd name="T1" fmla="*/ 0 h 2148"/>
                <a:gd name="T2" fmla="*/ 1557 w 1901"/>
                <a:gd name="T3" fmla="*/ 84 h 2148"/>
                <a:gd name="T4" fmla="*/ 1421 w 1901"/>
                <a:gd name="T5" fmla="*/ 266 h 2148"/>
                <a:gd name="T6" fmla="*/ 1161 w 1901"/>
                <a:gd name="T7" fmla="*/ 363 h 2148"/>
                <a:gd name="T8" fmla="*/ 623 w 1901"/>
                <a:gd name="T9" fmla="*/ 519 h 2148"/>
                <a:gd name="T10" fmla="*/ 234 w 1901"/>
                <a:gd name="T11" fmla="*/ 694 h 2148"/>
                <a:gd name="T12" fmla="*/ 143 w 1901"/>
                <a:gd name="T13" fmla="*/ 772 h 2148"/>
                <a:gd name="T14" fmla="*/ 97 w 1901"/>
                <a:gd name="T15" fmla="*/ 831 h 2148"/>
                <a:gd name="T16" fmla="*/ 123 w 1901"/>
                <a:gd name="T17" fmla="*/ 1103 h 2148"/>
                <a:gd name="T18" fmla="*/ 221 w 1901"/>
                <a:gd name="T19" fmla="*/ 1454 h 2148"/>
                <a:gd name="T20" fmla="*/ 169 w 1901"/>
                <a:gd name="T21" fmla="*/ 1518 h 2148"/>
                <a:gd name="T22" fmla="*/ 156 w 1901"/>
                <a:gd name="T23" fmla="*/ 1648 h 2148"/>
                <a:gd name="T24" fmla="*/ 26 w 1901"/>
                <a:gd name="T25" fmla="*/ 1739 h 2148"/>
                <a:gd name="T26" fmla="*/ 19 w 1901"/>
                <a:gd name="T27" fmla="*/ 1830 h 2148"/>
                <a:gd name="T28" fmla="*/ 104 w 1901"/>
                <a:gd name="T29" fmla="*/ 1953 h 2148"/>
                <a:gd name="T30" fmla="*/ 318 w 1901"/>
                <a:gd name="T31" fmla="*/ 2148 h 2148"/>
                <a:gd name="T32" fmla="*/ 409 w 1901"/>
                <a:gd name="T33" fmla="*/ 2089 h 2148"/>
                <a:gd name="T34" fmla="*/ 448 w 1901"/>
                <a:gd name="T35" fmla="*/ 1979 h 2148"/>
                <a:gd name="T36" fmla="*/ 513 w 1901"/>
                <a:gd name="T37" fmla="*/ 1869 h 2148"/>
                <a:gd name="T38" fmla="*/ 584 w 1901"/>
                <a:gd name="T39" fmla="*/ 1882 h 2148"/>
                <a:gd name="T40" fmla="*/ 772 w 1901"/>
                <a:gd name="T41" fmla="*/ 1791 h 2148"/>
                <a:gd name="T42" fmla="*/ 947 w 1901"/>
                <a:gd name="T43" fmla="*/ 1707 h 2148"/>
                <a:gd name="T44" fmla="*/ 1051 w 1901"/>
                <a:gd name="T45" fmla="*/ 1713 h 2148"/>
                <a:gd name="T46" fmla="*/ 1129 w 1901"/>
                <a:gd name="T47" fmla="*/ 1674 h 2148"/>
                <a:gd name="T48" fmla="*/ 1200 w 1901"/>
                <a:gd name="T49" fmla="*/ 1583 h 2148"/>
                <a:gd name="T50" fmla="*/ 1239 w 1901"/>
                <a:gd name="T51" fmla="*/ 1674 h 2148"/>
                <a:gd name="T52" fmla="*/ 1402 w 1901"/>
                <a:gd name="T53" fmla="*/ 1674 h 2148"/>
                <a:gd name="T54" fmla="*/ 1486 w 1901"/>
                <a:gd name="T55" fmla="*/ 1648 h 2148"/>
                <a:gd name="T56" fmla="*/ 1609 w 1901"/>
                <a:gd name="T57" fmla="*/ 1460 h 2148"/>
                <a:gd name="T58" fmla="*/ 1707 w 1901"/>
                <a:gd name="T59" fmla="*/ 1402 h 2148"/>
                <a:gd name="T60" fmla="*/ 1642 w 1901"/>
                <a:gd name="T61" fmla="*/ 1317 h 2148"/>
                <a:gd name="T62" fmla="*/ 1557 w 1901"/>
                <a:gd name="T63" fmla="*/ 1239 h 2148"/>
                <a:gd name="T64" fmla="*/ 1687 w 1901"/>
                <a:gd name="T65" fmla="*/ 1200 h 2148"/>
                <a:gd name="T66" fmla="*/ 1765 w 1901"/>
                <a:gd name="T67" fmla="*/ 1045 h 2148"/>
                <a:gd name="T68" fmla="*/ 1836 w 1901"/>
                <a:gd name="T69" fmla="*/ 928 h 2148"/>
                <a:gd name="T70" fmla="*/ 1875 w 1901"/>
                <a:gd name="T71" fmla="*/ 863 h 2148"/>
                <a:gd name="T72" fmla="*/ 1849 w 1901"/>
                <a:gd name="T73" fmla="*/ 792 h 2148"/>
                <a:gd name="T74" fmla="*/ 1901 w 1901"/>
                <a:gd name="T75" fmla="*/ 740 h 2148"/>
                <a:gd name="T76" fmla="*/ 1830 w 1901"/>
                <a:gd name="T77" fmla="*/ 649 h 2148"/>
                <a:gd name="T78" fmla="*/ 1791 w 1901"/>
                <a:gd name="T79" fmla="*/ 493 h 2148"/>
                <a:gd name="T80" fmla="*/ 1752 w 1901"/>
                <a:gd name="T81" fmla="*/ 383 h 2148"/>
                <a:gd name="T82" fmla="*/ 1830 w 1901"/>
                <a:gd name="T83" fmla="*/ 318 h 2148"/>
                <a:gd name="T84" fmla="*/ 1817 w 1901"/>
                <a:gd name="T85" fmla="*/ 123 h 2148"/>
                <a:gd name="T86" fmla="*/ 1752 w 1901"/>
                <a:gd name="T87" fmla="*/ 0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1" h="2148">
                  <a:moveTo>
                    <a:pt x="1752" y="0"/>
                  </a:moveTo>
                  <a:lnTo>
                    <a:pt x="1700" y="0"/>
                  </a:lnTo>
                  <a:lnTo>
                    <a:pt x="1622" y="32"/>
                  </a:lnTo>
                  <a:lnTo>
                    <a:pt x="1557" y="84"/>
                  </a:lnTo>
                  <a:lnTo>
                    <a:pt x="1518" y="169"/>
                  </a:lnTo>
                  <a:lnTo>
                    <a:pt x="1421" y="266"/>
                  </a:lnTo>
                  <a:lnTo>
                    <a:pt x="1337" y="324"/>
                  </a:lnTo>
                  <a:lnTo>
                    <a:pt x="1161" y="363"/>
                  </a:lnTo>
                  <a:lnTo>
                    <a:pt x="844" y="448"/>
                  </a:lnTo>
                  <a:lnTo>
                    <a:pt x="623" y="519"/>
                  </a:lnTo>
                  <a:lnTo>
                    <a:pt x="376" y="610"/>
                  </a:lnTo>
                  <a:lnTo>
                    <a:pt x="234" y="694"/>
                  </a:lnTo>
                  <a:lnTo>
                    <a:pt x="195" y="746"/>
                  </a:lnTo>
                  <a:lnTo>
                    <a:pt x="143" y="772"/>
                  </a:lnTo>
                  <a:lnTo>
                    <a:pt x="65" y="720"/>
                  </a:lnTo>
                  <a:lnTo>
                    <a:pt x="97" y="831"/>
                  </a:lnTo>
                  <a:lnTo>
                    <a:pt x="117" y="960"/>
                  </a:lnTo>
                  <a:lnTo>
                    <a:pt x="123" y="1103"/>
                  </a:lnTo>
                  <a:lnTo>
                    <a:pt x="221" y="1415"/>
                  </a:lnTo>
                  <a:lnTo>
                    <a:pt x="221" y="1454"/>
                  </a:lnTo>
                  <a:lnTo>
                    <a:pt x="188" y="1479"/>
                  </a:lnTo>
                  <a:lnTo>
                    <a:pt x="169" y="1518"/>
                  </a:lnTo>
                  <a:lnTo>
                    <a:pt x="182" y="1570"/>
                  </a:lnTo>
                  <a:lnTo>
                    <a:pt x="156" y="1648"/>
                  </a:lnTo>
                  <a:lnTo>
                    <a:pt x="104" y="1707"/>
                  </a:lnTo>
                  <a:lnTo>
                    <a:pt x="26" y="1739"/>
                  </a:lnTo>
                  <a:lnTo>
                    <a:pt x="0" y="1765"/>
                  </a:lnTo>
                  <a:lnTo>
                    <a:pt x="19" y="1830"/>
                  </a:lnTo>
                  <a:lnTo>
                    <a:pt x="13" y="1895"/>
                  </a:lnTo>
                  <a:lnTo>
                    <a:pt x="104" y="1953"/>
                  </a:lnTo>
                  <a:lnTo>
                    <a:pt x="227" y="2057"/>
                  </a:lnTo>
                  <a:lnTo>
                    <a:pt x="318" y="2148"/>
                  </a:lnTo>
                  <a:lnTo>
                    <a:pt x="331" y="2096"/>
                  </a:lnTo>
                  <a:lnTo>
                    <a:pt x="409" y="2089"/>
                  </a:lnTo>
                  <a:lnTo>
                    <a:pt x="441" y="2057"/>
                  </a:lnTo>
                  <a:lnTo>
                    <a:pt x="448" y="1979"/>
                  </a:lnTo>
                  <a:lnTo>
                    <a:pt x="493" y="1960"/>
                  </a:lnTo>
                  <a:lnTo>
                    <a:pt x="513" y="1869"/>
                  </a:lnTo>
                  <a:lnTo>
                    <a:pt x="558" y="1862"/>
                  </a:lnTo>
                  <a:lnTo>
                    <a:pt x="584" y="1882"/>
                  </a:lnTo>
                  <a:lnTo>
                    <a:pt x="655" y="1888"/>
                  </a:lnTo>
                  <a:lnTo>
                    <a:pt x="772" y="1791"/>
                  </a:lnTo>
                  <a:lnTo>
                    <a:pt x="785" y="1765"/>
                  </a:lnTo>
                  <a:lnTo>
                    <a:pt x="947" y="1707"/>
                  </a:lnTo>
                  <a:lnTo>
                    <a:pt x="1019" y="1733"/>
                  </a:lnTo>
                  <a:lnTo>
                    <a:pt x="1051" y="1713"/>
                  </a:lnTo>
                  <a:lnTo>
                    <a:pt x="1071" y="1720"/>
                  </a:lnTo>
                  <a:lnTo>
                    <a:pt x="1129" y="1674"/>
                  </a:lnTo>
                  <a:lnTo>
                    <a:pt x="1136" y="1635"/>
                  </a:lnTo>
                  <a:lnTo>
                    <a:pt x="1200" y="1583"/>
                  </a:lnTo>
                  <a:lnTo>
                    <a:pt x="1246" y="1616"/>
                  </a:lnTo>
                  <a:lnTo>
                    <a:pt x="1239" y="1674"/>
                  </a:lnTo>
                  <a:lnTo>
                    <a:pt x="1350" y="1700"/>
                  </a:lnTo>
                  <a:lnTo>
                    <a:pt x="1402" y="1674"/>
                  </a:lnTo>
                  <a:lnTo>
                    <a:pt x="1466" y="1668"/>
                  </a:lnTo>
                  <a:lnTo>
                    <a:pt x="1486" y="1648"/>
                  </a:lnTo>
                  <a:lnTo>
                    <a:pt x="1492" y="1609"/>
                  </a:lnTo>
                  <a:lnTo>
                    <a:pt x="1609" y="1460"/>
                  </a:lnTo>
                  <a:lnTo>
                    <a:pt x="1648" y="1460"/>
                  </a:lnTo>
                  <a:lnTo>
                    <a:pt x="1707" y="1402"/>
                  </a:lnTo>
                  <a:lnTo>
                    <a:pt x="1720" y="1376"/>
                  </a:lnTo>
                  <a:lnTo>
                    <a:pt x="1642" y="1317"/>
                  </a:lnTo>
                  <a:lnTo>
                    <a:pt x="1603" y="1298"/>
                  </a:lnTo>
                  <a:lnTo>
                    <a:pt x="1557" y="1239"/>
                  </a:lnTo>
                  <a:lnTo>
                    <a:pt x="1577" y="1194"/>
                  </a:lnTo>
                  <a:lnTo>
                    <a:pt x="1687" y="1200"/>
                  </a:lnTo>
                  <a:lnTo>
                    <a:pt x="1720" y="1175"/>
                  </a:lnTo>
                  <a:lnTo>
                    <a:pt x="1765" y="1045"/>
                  </a:lnTo>
                  <a:lnTo>
                    <a:pt x="1843" y="1045"/>
                  </a:lnTo>
                  <a:lnTo>
                    <a:pt x="1836" y="928"/>
                  </a:lnTo>
                  <a:lnTo>
                    <a:pt x="1869" y="895"/>
                  </a:lnTo>
                  <a:lnTo>
                    <a:pt x="1875" y="863"/>
                  </a:lnTo>
                  <a:lnTo>
                    <a:pt x="1836" y="818"/>
                  </a:lnTo>
                  <a:lnTo>
                    <a:pt x="1849" y="792"/>
                  </a:lnTo>
                  <a:lnTo>
                    <a:pt x="1901" y="772"/>
                  </a:lnTo>
                  <a:lnTo>
                    <a:pt x="1901" y="740"/>
                  </a:lnTo>
                  <a:lnTo>
                    <a:pt x="1836" y="701"/>
                  </a:lnTo>
                  <a:lnTo>
                    <a:pt x="1830" y="649"/>
                  </a:lnTo>
                  <a:lnTo>
                    <a:pt x="1791" y="623"/>
                  </a:lnTo>
                  <a:lnTo>
                    <a:pt x="1791" y="493"/>
                  </a:lnTo>
                  <a:lnTo>
                    <a:pt x="1745" y="428"/>
                  </a:lnTo>
                  <a:lnTo>
                    <a:pt x="1752" y="383"/>
                  </a:lnTo>
                  <a:lnTo>
                    <a:pt x="1784" y="376"/>
                  </a:lnTo>
                  <a:lnTo>
                    <a:pt x="1830" y="318"/>
                  </a:lnTo>
                  <a:lnTo>
                    <a:pt x="1810" y="286"/>
                  </a:lnTo>
                  <a:lnTo>
                    <a:pt x="1817" y="123"/>
                  </a:lnTo>
                  <a:lnTo>
                    <a:pt x="1758" y="78"/>
                  </a:lnTo>
                  <a:lnTo>
                    <a:pt x="1752" y="0"/>
                  </a:lnTo>
                </a:path>
              </a:pathLst>
            </a:custGeom>
            <a:noFill/>
            <a:ln w="825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39" name="pole tekstowe 138"/>
          <p:cNvSpPr txBox="1"/>
          <p:nvPr/>
        </p:nvSpPr>
        <p:spPr>
          <a:xfrm>
            <a:off x="200430" y="2160000"/>
            <a:ext cx="408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Warunki przyrodniczo-produkcyjne </a:t>
            </a:r>
            <a:endParaRPr lang="pl-PL" b="1" dirty="0"/>
          </a:p>
        </p:txBody>
      </p:sp>
      <p:sp>
        <p:nvSpPr>
          <p:cNvPr id="140" name="pole tekstowe 139"/>
          <p:cNvSpPr txBox="1"/>
          <p:nvPr/>
        </p:nvSpPr>
        <p:spPr>
          <a:xfrm>
            <a:off x="4536000" y="2160000"/>
            <a:ext cx="408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Produkcja mleka ton/100 ha UR</a:t>
            </a:r>
            <a:endParaRPr lang="pl-PL" b="1" dirty="0"/>
          </a:p>
        </p:txBody>
      </p:sp>
      <p:graphicFrame>
        <p:nvGraphicFramePr>
          <p:cNvPr id="141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481086"/>
              </p:ext>
            </p:extLst>
          </p:nvPr>
        </p:nvGraphicFramePr>
        <p:xfrm>
          <a:off x="720000" y="5040000"/>
          <a:ext cx="1105217" cy="822960"/>
        </p:xfrm>
        <a:graphic>
          <a:graphicData uri="http://schemas.openxmlformats.org/drawingml/2006/table">
            <a:tbl>
              <a:tblPr/>
              <a:tblGrid>
                <a:gridCol w="208280"/>
                <a:gridCol w="896937"/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290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290-320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320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2" name="Group 1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9383277"/>
              </p:ext>
            </p:extLst>
          </p:nvPr>
        </p:nvGraphicFramePr>
        <p:xfrm>
          <a:off x="5400000" y="5040000"/>
          <a:ext cx="1249680" cy="822960"/>
        </p:xfrm>
        <a:graphic>
          <a:graphicData uri="http://schemas.openxmlformats.org/drawingml/2006/table">
            <a:tbl>
              <a:tblPr/>
              <a:tblGrid>
                <a:gridCol w="208280"/>
                <a:gridCol w="1041400"/>
              </a:tblGrid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500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500-700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700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" name="pole tekstowe 142"/>
          <p:cNvSpPr txBox="1"/>
          <p:nvPr/>
        </p:nvSpPr>
        <p:spPr>
          <a:xfrm>
            <a:off x="244416" y="5877272"/>
            <a:ext cx="4831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b="1" dirty="0" smtClean="0"/>
              <a:t>Warunki przyrodniczo-produkcyjne </a:t>
            </a:r>
            <a:r>
              <a:rPr lang="pl-PL" sz="1600" dirty="0" smtClean="0"/>
              <a:t>uwzględnia – indeks JRPP (IUNG Puławy), udział TUZ w UR oraz obszar średniego gospodarstwa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65498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97396735"/>
              </p:ext>
            </p:extLst>
          </p:nvPr>
        </p:nvGraphicFramePr>
        <p:xfrm>
          <a:off x="4788024" y="1772816"/>
          <a:ext cx="40386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Zróżnicowanie regionalne produkcji mleka</a:t>
            </a:r>
            <a:b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Polsce 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25029342"/>
              </p:ext>
            </p:extLst>
          </p:nvPr>
        </p:nvGraphicFramePr>
        <p:xfrm>
          <a:off x="683568" y="1772816"/>
          <a:ext cx="403860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44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Rozdysponowanie produkcji mleka w Polsce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Symbol zastępczy zawartości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2241724"/>
              </p:ext>
            </p:extLst>
          </p:nvPr>
        </p:nvGraphicFramePr>
        <p:xfrm>
          <a:off x="323526" y="2348880"/>
          <a:ext cx="8496946" cy="4024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778"/>
                <a:gridCol w="1274542"/>
                <a:gridCol w="1274542"/>
                <a:gridCol w="1274542"/>
                <a:gridCol w="1274542"/>
              </a:tblGrid>
              <a:tr h="39669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Wyszczególnienie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00"/>
                    </a:solidFill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Produkcja [mln t]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11,8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11,8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Zużycie</a:t>
                      </a:r>
                      <a:r>
                        <a:rPr lang="pl-P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 gospodarstwach [%]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28,8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20,1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lvl="1" algn="l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pl-P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paszę [%] 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lvl="1" algn="l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spożycie </a:t>
                      </a:r>
                      <a:r>
                        <a:rPr lang="pl-P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[%]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23,1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18,7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Skup mleka </a:t>
                      </a:r>
                      <a:r>
                        <a:rPr lang="pl-PL" sz="18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[%]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57,9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67,7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78,0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83,6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Sprzedaż bezpośrednia </a:t>
                      </a:r>
                      <a:r>
                        <a:rPr lang="pl-P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[%]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260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Razem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ctr" fontAlgn="b"/>
                      <a:r>
                        <a:rPr lang="pl-PL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pl-PL" sz="18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69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6051902"/>
              </p:ext>
            </p:extLst>
          </p:nvPr>
        </p:nvGraphicFramePr>
        <p:xfrm>
          <a:off x="457200" y="1981200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179512" y="5734704"/>
            <a:ext cx="4038600" cy="1087760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600" b="1" dirty="0" smtClean="0"/>
              <a:t> </a:t>
            </a:r>
            <a:r>
              <a:rPr lang="pl-PL" altLang="pl-PL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Ceny skupu</a:t>
            </a:r>
            <a:endParaRPr lang="pl-PL" altLang="pl-PL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b="1" dirty="0" smtClean="0"/>
              <a:t>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</a:t>
            </a: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r,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1,13 zł/kg (-17,2%),</a:t>
            </a:r>
            <a:endParaRPr lang="pl-PL" altLang="pl-PL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3"/>
              </a:buBlip>
            </a:pPr>
            <a:r>
              <a:rPr lang="pl-PL" altLang="pl-PL" sz="1400" b="1" dirty="0" smtClean="0"/>
              <a:t>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I-II 2016 r</a:t>
            </a: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- </a:t>
            </a:r>
            <a:r>
              <a:rPr lang="pl-PL" alt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1,11  zł/kg (-8,9%),</a:t>
            </a:r>
            <a:endParaRPr lang="pl-PL" altLang="pl-PL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Ceny skupu mleka w Polsce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757061"/>
              </p:ext>
            </p:extLst>
          </p:nvPr>
        </p:nvGraphicFramePr>
        <p:xfrm>
          <a:off x="4572000" y="1916832"/>
          <a:ext cx="403860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460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Ceny skupu mleka nie były skorelowane (uzależnione) od kwot mlecznych,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Kwotowanie podaży nie stanowiło gwarancji stabilnych cen,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W latach 2009-2011 i 2014-2015 system kwot mlecznych nie zapobiegł spadkowi cen,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600" dirty="0" smtClean="0"/>
              <a:t>Ceny skupu mleka są uzależnione przede wszystkim od koniunktury rynkowej, które w dużym stopniu jest determinowana przez koniunkturę na rynku światowym: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sz="1400" dirty="0" smtClean="0"/>
              <a:t>Polska eksportuje ok.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26% produkcji</a:t>
            </a:r>
            <a:r>
              <a:rPr lang="pl-PL" sz="1400" dirty="0" smtClean="0"/>
              <a:t> mleka i ok.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 skupu</a:t>
            </a:r>
            <a:r>
              <a:rPr lang="pl-PL" sz="1400" dirty="0" smtClean="0"/>
              <a:t> </a:t>
            </a:r>
            <a:endParaRPr lang="pl-PL" sz="14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Ceny skupu mleka, a kwoty mleczne 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457756"/>
              </p:ext>
            </p:extLst>
          </p:nvPr>
        </p:nvGraphicFramePr>
        <p:xfrm>
          <a:off x="251520" y="1988840"/>
          <a:ext cx="4182616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271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Dynamika światowych i krajowych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 na rynku mleka</a:t>
            </a:r>
            <a:endParaRPr lang="pl-PL" sz="2800" dirty="0"/>
          </a:p>
        </p:txBody>
      </p:sp>
      <p:graphicFrame>
        <p:nvGraphicFramePr>
          <p:cNvPr id="3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8624376"/>
              </p:ext>
            </p:extLst>
          </p:nvPr>
        </p:nvGraphicFramePr>
        <p:xfrm>
          <a:off x="457200" y="1981200"/>
          <a:ext cx="8229600" cy="447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9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29337391"/>
              </p:ext>
            </p:extLst>
          </p:nvPr>
        </p:nvGraphicFramePr>
        <p:xfrm>
          <a:off x="457200" y="1981200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Symbol zastępczy zawartości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74401784"/>
              </p:ext>
            </p:extLst>
          </p:nvPr>
        </p:nvGraphicFramePr>
        <p:xfrm>
          <a:off x="4648200" y="1981200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Dynamika cen w łańcuchu marketingowym i rentowność przemysłu mleczarskiego w Polsce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539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altLang="pl-PL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Podsumowanie i wnioski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8651999" cy="4680520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 Mleczarstwo jest ważnym działem sektora rolno-żywnościowego w Polsce:</a:t>
            </a:r>
          </a:p>
          <a:p>
            <a:pPr lvl="1"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Źródło dochodów i wyżywienia dla dużej grupy gospodarstw rolnych,</a:t>
            </a:r>
          </a:p>
          <a:p>
            <a:pPr lvl="1"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 Mleko ma największy udział w produkcji towarowej polskiego rolnictwa,</a:t>
            </a:r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W mleczarstwie zachodzą procesy restrukturyzacji, modernizacji i specjalizacji:</a:t>
            </a:r>
          </a:p>
          <a:p>
            <a:pPr lvl="1"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Rosnąca wydajność mleczna krów,</a:t>
            </a:r>
          </a:p>
          <a:p>
            <a:pPr lvl="1"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Koncentracja produkcji w dużych gospodarstwach,</a:t>
            </a:r>
            <a:endParaRPr lang="pl-PL" altLang="pl-PL" sz="1600" dirty="0"/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Procesy restrukturyzacyjne nie są jeszcze zakończone – możliwy wzrost </a:t>
            </a:r>
            <a:r>
              <a:rPr lang="pl-PL" altLang="pl-PL" sz="1600" dirty="0" smtClean="0"/>
              <a:t>koncentracji,</a:t>
            </a:r>
            <a:endParaRPr lang="pl-PL" altLang="pl-PL" sz="1600" dirty="0" smtClean="0"/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Zróżnicowanie regionalne – duży potencjał produkcji mleka w zachodnich regionach kraju,</a:t>
            </a:r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Ceny skupu mleka są uzależnione od koniunktury na rynku światowym i UE – duży udział eksportu w produkcji i skupie,</a:t>
            </a:r>
          </a:p>
          <a:p>
            <a:pPr lvl="1"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Opłaty karne za przekroczenie kwot mlecznych – negatywny wpływ na dochodowość produkcji w warunkach bardzo niskich cen skupu,</a:t>
            </a:r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Dekoniunktura na rynku mleka utrzymuje się od 2015 r.  - wyrazem tego jest głęboki spadek cen skupu – działania interwencyjne tylko w niewielkim stopniu mogą złagodzić te niekorzystne skutki pogorszenia koniunktury,</a:t>
            </a:r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r>
              <a:rPr lang="pl-PL" altLang="pl-PL" sz="1600" dirty="0" smtClean="0"/>
              <a:t>W rolnictwie konieczna jest dalsza poprawa efektywności – redukcja kosztów oraz zwiększanie skali produkcji  - efekty skali,</a:t>
            </a:r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endParaRPr lang="pl-PL" altLang="pl-PL" sz="1600" dirty="0" smtClean="0"/>
          </a:p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400"/>
              </a:spcAft>
              <a:buClr>
                <a:srgbClr val="006600"/>
              </a:buClr>
              <a:buSzPct val="220000"/>
              <a:buBlip>
                <a:blip r:embed="rId2"/>
              </a:buBlip>
            </a:pPr>
            <a:endParaRPr lang="pl-PL" altLang="pl-PL" sz="16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ksel">
  <a:themeElements>
    <a:clrScheme name="Piks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ks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ks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rojekt niestandardowy">
  <a:themeElements>
    <a:clrScheme name="Projekt niestandardow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niestandardow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niestandardow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6380</TotalTime>
  <Words>883</Words>
  <Application>Microsoft Office PowerPoint</Application>
  <PresentationFormat>Pokaz na ekranie (4:3)</PresentationFormat>
  <Paragraphs>197</Paragraphs>
  <Slides>15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4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Piksel</vt:lpstr>
      <vt:lpstr>2_Projekt niestandardowy</vt:lpstr>
      <vt:lpstr>1_Projekt niestandardowy</vt:lpstr>
      <vt:lpstr>Projekt niestandardowy</vt:lpstr>
      <vt:lpstr>Równanie</vt:lpstr>
      <vt:lpstr>Prezentacja programu PowerPoint</vt:lpstr>
      <vt:lpstr>Plan prezentacji    </vt:lpstr>
      <vt:lpstr>Znaczenie produkcji mleka rolnictwie</vt:lpstr>
      <vt:lpstr>Tendencje w produkcji mleka w Polsce </vt:lpstr>
      <vt:lpstr>Wydajność mleczna krów w Polsce </vt:lpstr>
      <vt:lpstr>Struktura gospodarstw utrzymujących krowy  i pogłowia krów w Polsce wg skali chowu</vt:lpstr>
      <vt:lpstr>Dostawcy mleka  do przemysłu mleczarskiego</vt:lpstr>
      <vt:lpstr>Regionalne zróżnicowanie produkcji mleka  w Polsce </vt:lpstr>
      <vt:lpstr>Zróżnicowanie regionalne produkcji mleka  w Polsce </vt:lpstr>
      <vt:lpstr>Rozdysponowanie produkcji mleka w Polsce</vt:lpstr>
      <vt:lpstr>Ceny skupu mleka w Polsce</vt:lpstr>
      <vt:lpstr>Ceny skupu mleka, a kwoty mleczne </vt:lpstr>
      <vt:lpstr>Dynamika światowych i krajowych  cen na rynku mleka</vt:lpstr>
      <vt:lpstr>Dynamika cen w łańcuchu marketingowym i rentowność przemysłu mleczarskiego w Polsce</vt:lpstr>
      <vt:lpstr>Podsumowanie i wnioski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SzajnerP</dc:creator>
  <cp:lastModifiedBy>Szajner Piotr</cp:lastModifiedBy>
  <cp:revision>359</cp:revision>
  <cp:lastPrinted>2015-09-07T12:16:54Z</cp:lastPrinted>
  <dcterms:created xsi:type="dcterms:W3CDTF">2012-03-07T11:59:07Z</dcterms:created>
  <dcterms:modified xsi:type="dcterms:W3CDTF">2016-04-06T12:36:47Z</dcterms:modified>
</cp:coreProperties>
</file>